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19202400" cy="1114425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847008-FE52-4CF2-B197-E39853AF2D85}" v="56" dt="2020-02-24T19:29:11.822"/>
    <p1510:client id="{73EFD2E6-F2BC-4721-8460-7CAA717CA6E8}" v="164" dt="2020-02-24T19:20:08.190"/>
    <p1510:client id="{83998B69-AED7-4B2E-85F9-880F7634BFE8}" v="346" dt="2020-02-24T20:14:46.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46" d="100"/>
          <a:sy n="46" d="100"/>
        </p:scale>
        <p:origin x="48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586865" y="0"/>
            <a:ext cx="12496598" cy="111442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083463" y="0"/>
            <a:ext cx="43205"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113598" y="5572123"/>
            <a:ext cx="8690954" cy="3686408"/>
          </a:xfrm>
        </p:spPr>
        <p:txBody>
          <a:bodyPr anchor="t">
            <a:normAutofit/>
          </a:bodyPr>
          <a:lstStyle>
            <a:lvl1pPr algn="r">
              <a:defRPr sz="10339"/>
            </a:lvl1pPr>
          </a:lstStyle>
          <a:p>
            <a:r>
              <a:rPr lang="en-US" dirty="0"/>
              <a:t>Click to edit Master title style</a:t>
            </a:r>
          </a:p>
        </p:txBody>
      </p:sp>
      <p:sp>
        <p:nvSpPr>
          <p:cNvPr id="3" name="Subtitle 2"/>
          <p:cNvSpPr>
            <a:spLocks noGrp="1"/>
          </p:cNvSpPr>
          <p:nvPr>
            <p:ph type="subTitle" idx="1"/>
          </p:nvPr>
        </p:nvSpPr>
        <p:spPr>
          <a:xfrm>
            <a:off x="4366332" y="3686778"/>
            <a:ext cx="8438220" cy="1885346"/>
          </a:xfrm>
        </p:spPr>
        <p:txBody>
          <a:bodyPr tIns="0" anchor="b">
            <a:normAutofit/>
          </a:bodyPr>
          <a:lstStyle>
            <a:lvl1pPr marL="0" indent="0" algn="r">
              <a:buNone/>
              <a:defRPr sz="3102" b="0">
                <a:solidFill>
                  <a:schemeClr val="tx1"/>
                </a:solidFill>
              </a:defRPr>
            </a:lvl1pPr>
            <a:lvl2pPr marL="787801" indent="0" algn="ctr">
              <a:buNone/>
              <a:defRPr sz="3102"/>
            </a:lvl2pPr>
            <a:lvl3pPr marL="1575603" indent="0" algn="ctr">
              <a:buNone/>
              <a:defRPr sz="3102"/>
            </a:lvl3pPr>
            <a:lvl4pPr marL="2363404" indent="0" algn="ctr">
              <a:buNone/>
              <a:defRPr sz="2757"/>
            </a:lvl4pPr>
            <a:lvl5pPr marL="3151205" indent="0" algn="ctr">
              <a:buNone/>
              <a:defRPr sz="2757"/>
            </a:lvl5pPr>
            <a:lvl6pPr marL="3939007" indent="0" algn="ctr">
              <a:buNone/>
              <a:defRPr sz="2757"/>
            </a:lvl6pPr>
            <a:lvl7pPr marL="4726808" indent="0" algn="ctr">
              <a:buNone/>
              <a:defRPr sz="2757"/>
            </a:lvl7pPr>
            <a:lvl8pPr marL="5514609" indent="0" algn="ctr">
              <a:buNone/>
              <a:defRPr sz="2757"/>
            </a:lvl8pPr>
            <a:lvl9pPr marL="6302411" indent="0" algn="ctr">
              <a:buNone/>
              <a:defRPr sz="2757"/>
            </a:lvl9pPr>
          </a:lstStyle>
          <a:p>
            <a:r>
              <a:rPr lang="en-US" dirty="0"/>
              <a:t>Click to edit master subtitle style</a:t>
            </a:r>
          </a:p>
        </p:txBody>
      </p:sp>
      <p:sp>
        <p:nvSpPr>
          <p:cNvPr id="4" name="Date Placeholder 3"/>
          <p:cNvSpPr>
            <a:spLocks noGrp="1"/>
          </p:cNvSpPr>
          <p:nvPr>
            <p:ph type="dt" sz="half" idx="10"/>
          </p:nvPr>
        </p:nvSpPr>
        <p:spPr/>
        <p:txBody>
          <a:bodyPr/>
          <a:lstStyle/>
          <a:p>
            <a:fld id="{9AB3A824-1A51-4B26-AD58-A6D8E14F6C04}" type="datetimeFigureOut">
              <a:rPr lang="en-US" dirty="0"/>
              <a:t>3/17/2020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3451269" y="5302135"/>
            <a:ext cx="654627" cy="750206"/>
          </a:xfrm>
          <a:prstGeom prst="rect">
            <a:avLst/>
          </a:prstGeom>
          <a:noFill/>
        </p:spPr>
        <p:txBody>
          <a:bodyPr wrap="square" rtlCol="0">
            <a:spAutoFit/>
          </a:bodyPr>
          <a:lstStyle/>
          <a:p>
            <a:pPr algn="r"/>
            <a:r>
              <a:rPr lang="en-US" sz="4135" dirty="0">
                <a:solidFill>
                  <a:schemeClr val="accent6"/>
                </a:solidFill>
                <a:latin typeface="Wingdings 3" panose="05040102010807070707" pitchFamily="18" charset="2"/>
              </a:rPr>
              <a:t>z</a:t>
            </a:r>
            <a:endParaRPr lang="en-US" sz="4135"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717489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582054" y="0"/>
            <a:ext cx="16336398" cy="111442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7919292" y="0"/>
            <a:ext cx="43205"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3455922" y="1041990"/>
            <a:ext cx="654627" cy="569708"/>
          </a:xfrm>
          <a:prstGeom prst="rect">
            <a:avLst/>
          </a:prstGeom>
          <a:noFill/>
        </p:spPr>
        <p:txBody>
          <a:bodyPr wrap="square" rtlCol="0">
            <a:spAutoFit/>
          </a:bodyPr>
          <a:lstStyle/>
          <a:p>
            <a:pPr algn="r"/>
            <a:r>
              <a:rPr lang="en-US" sz="3102" dirty="0">
                <a:solidFill>
                  <a:schemeClr val="accent6"/>
                </a:solidFill>
                <a:latin typeface="Wingdings 3" panose="05040102010807070707" pitchFamily="18" charset="2"/>
              </a:rPr>
              <a:t>z</a:t>
            </a:r>
            <a:endParaRPr lang="en-US" sz="1723"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4113599" y="1313092"/>
            <a:ext cx="12527693" cy="1750497"/>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57E33E-8B18-4087-B112-809917729534}" type="datetimeFigureOut">
              <a:rPr lang="en-US" dirty="0"/>
              <a:t>3/17/2020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4701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582054" y="0"/>
            <a:ext cx="16336398" cy="111442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7919292" y="0"/>
            <a:ext cx="43205"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6270606" y="685332"/>
            <a:ext cx="675409" cy="581698"/>
          </a:xfrm>
          <a:prstGeom prst="rect">
            <a:avLst/>
          </a:prstGeom>
          <a:noFill/>
        </p:spPr>
        <p:txBody>
          <a:bodyPr wrap="square" rtlCol="0">
            <a:spAutoFit/>
          </a:bodyPr>
          <a:lstStyle/>
          <a:p>
            <a:pPr algn="r"/>
            <a:r>
              <a:rPr lang="en-US" sz="3102" dirty="0">
                <a:solidFill>
                  <a:schemeClr val="accent6"/>
                </a:solidFill>
                <a:latin typeface="Wingdings 3" panose="05040102010807070707" pitchFamily="18" charset="2"/>
              </a:rPr>
              <a:t>z</a:t>
            </a:r>
            <a:endParaRPr lang="en-US" sz="1723"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14552025" y="1309454"/>
            <a:ext cx="2089267" cy="8521705"/>
          </a:xfrm>
        </p:spPr>
        <p:txBody>
          <a:bodyPr vert="eaVert"/>
          <a:lstStyle>
            <a:lvl1pPr algn="l">
              <a:defRPr/>
            </a:lvl1pPr>
          </a:lstStyle>
          <a:p>
            <a:r>
              <a:rPr lang="en-US" dirty="0"/>
              <a:t>Click to edit Master title style</a:t>
            </a:r>
          </a:p>
        </p:txBody>
      </p:sp>
      <p:sp>
        <p:nvSpPr>
          <p:cNvPr id="3" name="Vertical Text Placeholder 2"/>
          <p:cNvSpPr>
            <a:spLocks noGrp="1"/>
          </p:cNvSpPr>
          <p:nvPr>
            <p:ph type="body" orient="vert" idx="1"/>
          </p:nvPr>
        </p:nvSpPr>
        <p:spPr>
          <a:xfrm>
            <a:off x="4108784" y="1576916"/>
            <a:ext cx="10185372" cy="8254243"/>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3FFE419-2371-464F-8239-3959401C3561}" type="datetimeFigureOut">
              <a:rPr lang="en-US" dirty="0"/>
              <a:t>3/17/2020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52416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582054" y="0"/>
            <a:ext cx="16336398" cy="111442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919292" y="0"/>
            <a:ext cx="43205"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7D162C4-EDD9-4389-A98B-B87ECEA2A816}" type="datetimeFigureOut">
              <a:rPr lang="en-US" dirty="0"/>
              <a:t>3/17/2020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3457035" y="1041990"/>
            <a:ext cx="654627" cy="569708"/>
          </a:xfrm>
          <a:prstGeom prst="rect">
            <a:avLst/>
          </a:prstGeom>
          <a:noFill/>
        </p:spPr>
        <p:txBody>
          <a:bodyPr wrap="square" rtlCol="0">
            <a:spAutoFit/>
          </a:bodyPr>
          <a:lstStyle/>
          <a:p>
            <a:pPr algn="r"/>
            <a:r>
              <a:rPr lang="en-US" sz="3102" dirty="0">
                <a:solidFill>
                  <a:schemeClr val="accent6"/>
                </a:solidFill>
                <a:latin typeface="Wingdings 3" panose="05040102010807070707" pitchFamily="18" charset="2"/>
              </a:rPr>
              <a:t>z</a:t>
            </a:r>
            <a:endParaRPr lang="en-US" sz="1723"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961665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582054" y="0"/>
            <a:ext cx="16336398" cy="111442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7919292" y="0"/>
            <a:ext cx="43205"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3452153" y="4814202"/>
            <a:ext cx="654627" cy="569708"/>
          </a:xfrm>
          <a:prstGeom prst="rect">
            <a:avLst/>
          </a:prstGeom>
          <a:noFill/>
        </p:spPr>
        <p:txBody>
          <a:bodyPr wrap="square" rtlCol="0">
            <a:spAutoFit/>
          </a:bodyPr>
          <a:lstStyle/>
          <a:p>
            <a:pPr algn="r"/>
            <a:r>
              <a:rPr lang="en-US" sz="3102" dirty="0">
                <a:solidFill>
                  <a:schemeClr val="accent6"/>
                </a:solidFill>
                <a:latin typeface="Wingdings 3" panose="05040102010807070707" pitchFamily="18" charset="2"/>
              </a:rPr>
              <a:t>z</a:t>
            </a:r>
            <a:endParaRPr lang="en-US" sz="1723"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4110550" y="5114288"/>
            <a:ext cx="12531582" cy="2315212"/>
          </a:xfrm>
        </p:spPr>
        <p:txBody>
          <a:bodyPr anchor="t">
            <a:normAutofit/>
          </a:bodyPr>
          <a:lstStyle>
            <a:lvl1pPr algn="r">
              <a:defRPr sz="5514"/>
            </a:lvl1pPr>
          </a:lstStyle>
          <a:p>
            <a:r>
              <a:rPr lang="en-US" dirty="0"/>
              <a:t>Click to edit Master title style</a:t>
            </a:r>
          </a:p>
        </p:txBody>
      </p:sp>
      <p:sp>
        <p:nvSpPr>
          <p:cNvPr id="3" name="Text Placeholder 2"/>
          <p:cNvSpPr>
            <a:spLocks noGrp="1"/>
          </p:cNvSpPr>
          <p:nvPr>
            <p:ph type="body" idx="1"/>
          </p:nvPr>
        </p:nvSpPr>
        <p:spPr>
          <a:xfrm>
            <a:off x="4369001" y="3686777"/>
            <a:ext cx="12272291" cy="1427511"/>
          </a:xfrm>
        </p:spPr>
        <p:txBody>
          <a:bodyPr tIns="0" anchor="b">
            <a:normAutofit/>
          </a:bodyPr>
          <a:lstStyle>
            <a:lvl1pPr marL="0" indent="0" algn="r">
              <a:buNone/>
              <a:defRPr sz="3102">
                <a:solidFill>
                  <a:schemeClr val="tx1"/>
                </a:solidFill>
              </a:defRPr>
            </a:lvl1pPr>
            <a:lvl2pPr marL="787801" indent="0">
              <a:buNone/>
              <a:defRPr sz="3102">
                <a:solidFill>
                  <a:schemeClr val="tx1">
                    <a:tint val="75000"/>
                  </a:schemeClr>
                </a:solidFill>
              </a:defRPr>
            </a:lvl2pPr>
            <a:lvl3pPr marL="1575603" indent="0">
              <a:buNone/>
              <a:defRPr sz="3102">
                <a:solidFill>
                  <a:schemeClr val="tx1">
                    <a:tint val="75000"/>
                  </a:schemeClr>
                </a:solidFill>
              </a:defRPr>
            </a:lvl3pPr>
            <a:lvl4pPr marL="2363404" indent="0">
              <a:buNone/>
              <a:defRPr sz="2757">
                <a:solidFill>
                  <a:schemeClr val="tx1">
                    <a:tint val="75000"/>
                  </a:schemeClr>
                </a:solidFill>
              </a:defRPr>
            </a:lvl4pPr>
            <a:lvl5pPr marL="3151205" indent="0">
              <a:buNone/>
              <a:defRPr sz="2757">
                <a:solidFill>
                  <a:schemeClr val="tx1">
                    <a:tint val="75000"/>
                  </a:schemeClr>
                </a:solidFill>
              </a:defRPr>
            </a:lvl5pPr>
            <a:lvl6pPr marL="3939007" indent="0">
              <a:buNone/>
              <a:defRPr sz="2757">
                <a:solidFill>
                  <a:schemeClr val="tx1">
                    <a:tint val="75000"/>
                  </a:schemeClr>
                </a:solidFill>
              </a:defRPr>
            </a:lvl6pPr>
            <a:lvl7pPr marL="4726808" indent="0">
              <a:buNone/>
              <a:defRPr sz="2757">
                <a:solidFill>
                  <a:schemeClr val="tx1">
                    <a:tint val="75000"/>
                  </a:schemeClr>
                </a:solidFill>
              </a:defRPr>
            </a:lvl7pPr>
            <a:lvl8pPr marL="5514609" indent="0">
              <a:buNone/>
              <a:defRPr sz="2757">
                <a:solidFill>
                  <a:schemeClr val="tx1">
                    <a:tint val="75000"/>
                  </a:schemeClr>
                </a:solidFill>
              </a:defRPr>
            </a:lvl8pPr>
            <a:lvl9pPr marL="6302411" indent="0">
              <a:buNone/>
              <a:defRPr sz="2757">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3/17/2020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1542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582054" y="0"/>
            <a:ext cx="16336398" cy="111442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7919292" y="0"/>
            <a:ext cx="43205"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110550" y="1309453"/>
            <a:ext cx="12522800" cy="1757771"/>
          </a:xfrm>
        </p:spPr>
        <p:txBody>
          <a:bodyPr/>
          <a:lstStyle/>
          <a:p>
            <a:r>
              <a:rPr lang="en-US" dirty="0"/>
              <a:t>Click to edit Master title style</a:t>
            </a:r>
          </a:p>
        </p:txBody>
      </p:sp>
      <p:sp>
        <p:nvSpPr>
          <p:cNvPr id="3" name="Content Placeholder 2"/>
          <p:cNvSpPr>
            <a:spLocks noGrp="1"/>
          </p:cNvSpPr>
          <p:nvPr>
            <p:ph sz="half" idx="1"/>
          </p:nvPr>
        </p:nvSpPr>
        <p:spPr>
          <a:xfrm>
            <a:off x="4103464" y="3334688"/>
            <a:ext cx="6129837" cy="64964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0499952" y="3334686"/>
            <a:ext cx="6133400" cy="64964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A954B2F-12DE-47F5-8894-472B206D2E1E}" type="datetimeFigureOut">
              <a:rPr lang="en-US" dirty="0"/>
              <a:t>3/17/2020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3458971" y="1041987"/>
            <a:ext cx="654627" cy="569708"/>
          </a:xfrm>
          <a:prstGeom prst="rect">
            <a:avLst/>
          </a:prstGeom>
          <a:noFill/>
        </p:spPr>
        <p:txBody>
          <a:bodyPr wrap="square" rtlCol="0">
            <a:spAutoFit/>
          </a:bodyPr>
          <a:lstStyle/>
          <a:p>
            <a:pPr algn="r"/>
            <a:r>
              <a:rPr lang="en-US" sz="3102" dirty="0">
                <a:solidFill>
                  <a:schemeClr val="accent6"/>
                </a:solidFill>
                <a:latin typeface="Wingdings 3" panose="05040102010807070707" pitchFamily="18" charset="2"/>
              </a:rPr>
              <a:t>z</a:t>
            </a:r>
            <a:endParaRPr lang="en-US" sz="1723"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366313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582054" y="0"/>
            <a:ext cx="16336398" cy="111442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7919292" y="0"/>
            <a:ext cx="43205"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3454999" y="1034189"/>
            <a:ext cx="654627" cy="569708"/>
          </a:xfrm>
          <a:prstGeom prst="rect">
            <a:avLst/>
          </a:prstGeom>
          <a:noFill/>
        </p:spPr>
        <p:txBody>
          <a:bodyPr wrap="square" rtlCol="0">
            <a:spAutoFit/>
          </a:bodyPr>
          <a:lstStyle/>
          <a:p>
            <a:pPr algn="r"/>
            <a:r>
              <a:rPr lang="en-US" sz="3102" dirty="0">
                <a:solidFill>
                  <a:schemeClr val="accent6"/>
                </a:solidFill>
                <a:latin typeface="Wingdings 3" panose="05040102010807070707" pitchFamily="18" charset="2"/>
              </a:rPr>
              <a:t>z</a:t>
            </a:r>
            <a:endParaRPr lang="en-US" sz="1723"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4110550" y="1309454"/>
            <a:ext cx="12531582" cy="1752316"/>
          </a:xfrm>
        </p:spPr>
        <p:txBody>
          <a:bodyPr/>
          <a:lstStyle/>
          <a:p>
            <a:r>
              <a:rPr lang="en-US" dirty="0"/>
              <a:t>Click to edit Master title style</a:t>
            </a:r>
          </a:p>
        </p:txBody>
      </p:sp>
      <p:sp>
        <p:nvSpPr>
          <p:cNvPr id="3" name="Text Placeholder 2"/>
          <p:cNvSpPr>
            <a:spLocks noGrp="1"/>
          </p:cNvSpPr>
          <p:nvPr>
            <p:ph type="body" idx="1"/>
          </p:nvPr>
        </p:nvSpPr>
        <p:spPr>
          <a:xfrm>
            <a:off x="4109624" y="3334687"/>
            <a:ext cx="6136936" cy="1159954"/>
          </a:xfrm>
        </p:spPr>
        <p:txBody>
          <a:bodyPr anchor="b">
            <a:noAutofit/>
          </a:bodyPr>
          <a:lstStyle>
            <a:lvl1pPr marL="0" indent="0" algn="l">
              <a:lnSpc>
                <a:spcPct val="100000"/>
              </a:lnSpc>
              <a:buNone/>
              <a:defRPr sz="3791" b="0" cap="none" baseline="0">
                <a:solidFill>
                  <a:schemeClr val="accent6"/>
                </a:solidFill>
              </a:defRPr>
            </a:lvl1pPr>
            <a:lvl2pPr marL="787801" indent="0">
              <a:buNone/>
              <a:defRPr sz="3446" b="1"/>
            </a:lvl2pPr>
            <a:lvl3pPr marL="1575603" indent="0">
              <a:buNone/>
              <a:defRPr sz="3102" b="1"/>
            </a:lvl3pPr>
            <a:lvl4pPr marL="2363404" indent="0">
              <a:buNone/>
              <a:defRPr sz="2757" b="1"/>
            </a:lvl4pPr>
            <a:lvl5pPr marL="3151205" indent="0">
              <a:buNone/>
              <a:defRPr sz="2757" b="1"/>
            </a:lvl5pPr>
            <a:lvl6pPr marL="3939007" indent="0">
              <a:buNone/>
              <a:defRPr sz="2757" b="1"/>
            </a:lvl6pPr>
            <a:lvl7pPr marL="4726808" indent="0">
              <a:buNone/>
              <a:defRPr sz="2757" b="1"/>
            </a:lvl7pPr>
            <a:lvl8pPr marL="5514609" indent="0">
              <a:buNone/>
              <a:defRPr sz="2757" b="1"/>
            </a:lvl8pPr>
            <a:lvl9pPr marL="6302411" indent="0">
              <a:buNone/>
              <a:defRPr sz="2757" b="1"/>
            </a:lvl9pPr>
          </a:lstStyle>
          <a:p>
            <a:pPr lvl="0"/>
            <a:r>
              <a:rPr lang="en-US" dirty="0"/>
              <a:t>Click to edit master text styles</a:t>
            </a:r>
          </a:p>
        </p:txBody>
      </p:sp>
      <p:sp>
        <p:nvSpPr>
          <p:cNvPr id="4" name="Content Placeholder 3"/>
          <p:cNvSpPr>
            <a:spLocks noGrp="1"/>
          </p:cNvSpPr>
          <p:nvPr>
            <p:ph sz="half" idx="2"/>
          </p:nvPr>
        </p:nvSpPr>
        <p:spPr>
          <a:xfrm>
            <a:off x="4109625" y="4633413"/>
            <a:ext cx="6132456" cy="49910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0499948" y="3334687"/>
            <a:ext cx="6142182" cy="1159954"/>
          </a:xfrm>
        </p:spPr>
        <p:txBody>
          <a:bodyPr anchor="b">
            <a:noAutofit/>
          </a:bodyPr>
          <a:lstStyle>
            <a:lvl1pPr marL="0" indent="0" algn="l">
              <a:lnSpc>
                <a:spcPct val="100000"/>
              </a:lnSpc>
              <a:buNone/>
              <a:defRPr sz="3791" b="0" cap="none" baseline="0">
                <a:solidFill>
                  <a:schemeClr val="accent6"/>
                </a:solidFill>
              </a:defRPr>
            </a:lvl1pPr>
            <a:lvl2pPr marL="787801" indent="0">
              <a:buNone/>
              <a:defRPr sz="3446" b="1"/>
            </a:lvl2pPr>
            <a:lvl3pPr marL="1575603" indent="0">
              <a:buNone/>
              <a:defRPr sz="3102" b="1"/>
            </a:lvl3pPr>
            <a:lvl4pPr marL="2363404" indent="0">
              <a:buNone/>
              <a:defRPr sz="2757" b="1"/>
            </a:lvl4pPr>
            <a:lvl5pPr marL="3151205" indent="0">
              <a:buNone/>
              <a:defRPr sz="2757" b="1"/>
            </a:lvl5pPr>
            <a:lvl6pPr marL="3939007" indent="0">
              <a:buNone/>
              <a:defRPr sz="2757" b="1"/>
            </a:lvl6pPr>
            <a:lvl7pPr marL="4726808" indent="0">
              <a:buNone/>
              <a:defRPr sz="2757" b="1"/>
            </a:lvl7pPr>
            <a:lvl8pPr marL="5514609" indent="0">
              <a:buNone/>
              <a:defRPr sz="2757" b="1"/>
            </a:lvl8pPr>
            <a:lvl9pPr marL="6302411" indent="0">
              <a:buNone/>
              <a:defRPr sz="2757" b="1"/>
            </a:lvl9pPr>
          </a:lstStyle>
          <a:p>
            <a:pPr lvl="0"/>
            <a:r>
              <a:rPr lang="en-US" dirty="0"/>
              <a:t>Click to edit master text styles</a:t>
            </a:r>
          </a:p>
        </p:txBody>
      </p:sp>
      <p:sp>
        <p:nvSpPr>
          <p:cNvPr id="6" name="Content Placeholder 5"/>
          <p:cNvSpPr>
            <a:spLocks noGrp="1"/>
          </p:cNvSpPr>
          <p:nvPr>
            <p:ph sz="quarter" idx="4"/>
          </p:nvPr>
        </p:nvSpPr>
        <p:spPr>
          <a:xfrm>
            <a:off x="10499950" y="4633413"/>
            <a:ext cx="6142182" cy="49910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F30E46F-7819-4ACF-B48B-48222C2ACC88}" type="datetimeFigureOut">
              <a:rPr lang="en-US" dirty="0"/>
              <a:t>3/17/2020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16176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582054" y="0"/>
            <a:ext cx="16336398" cy="111442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7919292" y="0"/>
            <a:ext cx="43205"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dirty="0"/>
              <a:t>3/17/2020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3458971" y="1041992"/>
            <a:ext cx="654627" cy="569708"/>
          </a:xfrm>
          <a:prstGeom prst="rect">
            <a:avLst/>
          </a:prstGeom>
          <a:noFill/>
        </p:spPr>
        <p:txBody>
          <a:bodyPr wrap="square" rtlCol="0">
            <a:spAutoFit/>
          </a:bodyPr>
          <a:lstStyle/>
          <a:p>
            <a:pPr algn="r"/>
            <a:r>
              <a:rPr lang="en-US" sz="3102" dirty="0">
                <a:solidFill>
                  <a:schemeClr val="accent6"/>
                </a:solidFill>
                <a:latin typeface="Wingdings 3" panose="05040102010807070707" pitchFamily="18" charset="2"/>
              </a:rPr>
              <a:t>z</a:t>
            </a:r>
            <a:endParaRPr lang="en-US" sz="1723"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760519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582054" y="0"/>
            <a:ext cx="16336398" cy="111442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7919292" y="0"/>
            <a:ext cx="43205"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3/17/2020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432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582054" y="0"/>
            <a:ext cx="16336398" cy="111442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7919292" y="0"/>
            <a:ext cx="43205"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2447792" y="1832269"/>
            <a:ext cx="654627" cy="569708"/>
          </a:xfrm>
          <a:prstGeom prst="rect">
            <a:avLst/>
          </a:prstGeom>
          <a:noFill/>
        </p:spPr>
        <p:txBody>
          <a:bodyPr wrap="square" rtlCol="0">
            <a:spAutoFit/>
          </a:bodyPr>
          <a:lstStyle/>
          <a:p>
            <a:pPr algn="r"/>
            <a:r>
              <a:rPr lang="en-US" sz="3102" dirty="0">
                <a:solidFill>
                  <a:schemeClr val="accent6"/>
                </a:solidFill>
                <a:latin typeface="Wingdings 3" panose="05040102010807070707" pitchFamily="18" charset="2"/>
              </a:rPr>
              <a:t>z</a:t>
            </a:r>
            <a:endParaRPr lang="en-US" sz="1723"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3103259" y="2083984"/>
            <a:ext cx="4196369" cy="3092767"/>
          </a:xfrm>
        </p:spPr>
        <p:txBody>
          <a:bodyPr anchor="b">
            <a:normAutofit/>
          </a:bodyPr>
          <a:lstStyle>
            <a:lvl1pPr algn="l">
              <a:defRPr sz="4135"/>
            </a:lvl1pPr>
          </a:lstStyle>
          <a:p>
            <a:r>
              <a:rPr lang="en-US" dirty="0"/>
              <a:t>Click to edit Master title style</a:t>
            </a:r>
          </a:p>
        </p:txBody>
      </p:sp>
      <p:sp>
        <p:nvSpPr>
          <p:cNvPr id="3" name="Content Placeholder 2"/>
          <p:cNvSpPr>
            <a:spLocks noGrp="1"/>
          </p:cNvSpPr>
          <p:nvPr>
            <p:ph idx="1"/>
          </p:nvPr>
        </p:nvSpPr>
        <p:spPr>
          <a:xfrm>
            <a:off x="8064242" y="1309454"/>
            <a:ext cx="8577888" cy="8521705"/>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103258" y="5177501"/>
            <a:ext cx="4196369" cy="3877895"/>
          </a:xfrm>
        </p:spPr>
        <p:txBody>
          <a:bodyPr/>
          <a:lstStyle>
            <a:lvl1pPr marL="0" indent="0" algn="l">
              <a:buNone/>
              <a:defRPr sz="2757"/>
            </a:lvl1pPr>
            <a:lvl2pPr marL="787801" indent="0">
              <a:buNone/>
              <a:defRPr sz="2412"/>
            </a:lvl2pPr>
            <a:lvl3pPr marL="1575603" indent="0">
              <a:buNone/>
              <a:defRPr sz="2068"/>
            </a:lvl3pPr>
            <a:lvl4pPr marL="2363404" indent="0">
              <a:buNone/>
              <a:defRPr sz="1723"/>
            </a:lvl4pPr>
            <a:lvl5pPr marL="3151205" indent="0">
              <a:buNone/>
              <a:defRPr sz="1723"/>
            </a:lvl5pPr>
            <a:lvl6pPr marL="3939007" indent="0">
              <a:buNone/>
              <a:defRPr sz="1723"/>
            </a:lvl6pPr>
            <a:lvl7pPr marL="4726808" indent="0">
              <a:buNone/>
              <a:defRPr sz="1723"/>
            </a:lvl7pPr>
            <a:lvl8pPr marL="5514609" indent="0">
              <a:buNone/>
              <a:defRPr sz="1723"/>
            </a:lvl8pPr>
            <a:lvl9pPr marL="6302411" indent="0">
              <a:buNone/>
              <a:defRPr sz="1723"/>
            </a:lvl9pPr>
          </a:lstStyle>
          <a:p>
            <a:pPr lvl="0"/>
            <a:r>
              <a:rPr lang="en-US" dirty="0"/>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3/17/2020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6802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582054" y="0"/>
            <a:ext cx="16336398" cy="111442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7919292" y="0"/>
            <a:ext cx="43205"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0626623" y="5247"/>
            <a:ext cx="7291831" cy="1114425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4825"/>
            </a:lvl1pPr>
            <a:lvl2pPr marL="787801" indent="0">
              <a:buNone/>
              <a:defRPr sz="4825"/>
            </a:lvl2pPr>
            <a:lvl3pPr marL="1575603" indent="0">
              <a:buNone/>
              <a:defRPr sz="4135"/>
            </a:lvl3pPr>
            <a:lvl4pPr marL="2363404" indent="0">
              <a:buNone/>
              <a:defRPr sz="3446"/>
            </a:lvl4pPr>
            <a:lvl5pPr marL="3151205" indent="0">
              <a:buNone/>
              <a:defRPr sz="3446"/>
            </a:lvl5pPr>
            <a:lvl6pPr marL="3939007" indent="0">
              <a:buNone/>
              <a:defRPr sz="3446"/>
            </a:lvl6pPr>
            <a:lvl7pPr marL="4726808" indent="0">
              <a:buNone/>
              <a:defRPr sz="3446"/>
            </a:lvl7pPr>
            <a:lvl8pPr marL="5514609" indent="0">
              <a:buNone/>
              <a:defRPr sz="3446"/>
            </a:lvl8pPr>
            <a:lvl9pPr marL="6302411" indent="0">
              <a:buNone/>
              <a:defRPr sz="3446"/>
            </a:lvl9pPr>
          </a:lstStyle>
          <a:p>
            <a:endParaRPr lang="en-US" dirty="0"/>
          </a:p>
        </p:txBody>
      </p:sp>
      <p:sp>
        <p:nvSpPr>
          <p:cNvPr id="10" name="TextBox 9"/>
          <p:cNvSpPr txBox="1"/>
          <p:nvPr/>
        </p:nvSpPr>
        <p:spPr>
          <a:xfrm>
            <a:off x="2448630" y="1832269"/>
            <a:ext cx="654627" cy="569708"/>
          </a:xfrm>
          <a:prstGeom prst="rect">
            <a:avLst/>
          </a:prstGeom>
          <a:noFill/>
        </p:spPr>
        <p:txBody>
          <a:bodyPr wrap="square" rtlCol="0">
            <a:spAutoFit/>
          </a:bodyPr>
          <a:lstStyle/>
          <a:p>
            <a:pPr algn="r"/>
            <a:r>
              <a:rPr lang="en-US" sz="3102" dirty="0">
                <a:solidFill>
                  <a:schemeClr val="accent6"/>
                </a:solidFill>
                <a:latin typeface="Wingdings 3" panose="05040102010807070707" pitchFamily="18" charset="2"/>
              </a:rPr>
              <a:t>z</a:t>
            </a:r>
            <a:endParaRPr lang="en-US" sz="1723"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3104705" y="2083985"/>
            <a:ext cx="6254303" cy="3088269"/>
          </a:xfrm>
        </p:spPr>
        <p:txBody>
          <a:bodyPr anchor="b">
            <a:normAutofit/>
          </a:bodyPr>
          <a:lstStyle>
            <a:lvl1pPr algn="l">
              <a:defRPr sz="5514"/>
            </a:lvl1pPr>
          </a:lstStyle>
          <a:p>
            <a:r>
              <a:rPr lang="en-US" dirty="0"/>
              <a:t>Click to edit Master title style</a:t>
            </a:r>
          </a:p>
        </p:txBody>
      </p:sp>
      <p:sp>
        <p:nvSpPr>
          <p:cNvPr id="4" name="Text Placeholder 3"/>
          <p:cNvSpPr>
            <a:spLocks noGrp="1"/>
          </p:cNvSpPr>
          <p:nvPr>
            <p:ph type="body" sz="half" idx="2"/>
          </p:nvPr>
        </p:nvSpPr>
        <p:spPr>
          <a:xfrm>
            <a:off x="3103257" y="5172258"/>
            <a:ext cx="6255702" cy="3877890"/>
          </a:xfrm>
        </p:spPr>
        <p:txBody>
          <a:bodyPr>
            <a:normAutofit/>
          </a:bodyPr>
          <a:lstStyle>
            <a:lvl1pPr marL="0" indent="0" algn="l">
              <a:buNone/>
              <a:defRPr sz="3446"/>
            </a:lvl1pPr>
            <a:lvl2pPr marL="787801" indent="0">
              <a:buNone/>
              <a:defRPr sz="2412"/>
            </a:lvl2pPr>
            <a:lvl3pPr marL="1575603" indent="0">
              <a:buNone/>
              <a:defRPr sz="2068"/>
            </a:lvl3pPr>
            <a:lvl4pPr marL="2363404" indent="0">
              <a:buNone/>
              <a:defRPr sz="1723"/>
            </a:lvl4pPr>
            <a:lvl5pPr marL="3151205" indent="0">
              <a:buNone/>
              <a:defRPr sz="1723"/>
            </a:lvl5pPr>
            <a:lvl6pPr marL="3939007" indent="0">
              <a:buNone/>
              <a:defRPr sz="1723"/>
            </a:lvl6pPr>
            <a:lvl7pPr marL="4726808" indent="0">
              <a:buNone/>
              <a:defRPr sz="1723"/>
            </a:lvl7pPr>
            <a:lvl8pPr marL="5514609" indent="0">
              <a:buNone/>
              <a:defRPr sz="1723"/>
            </a:lvl8pPr>
            <a:lvl9pPr marL="6302411" indent="0">
              <a:buNone/>
              <a:defRPr sz="1723"/>
            </a:lvl9pPr>
          </a:lstStyle>
          <a:p>
            <a:pPr lvl="0"/>
            <a:r>
              <a:rPr lang="en-US" dirty="0"/>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3/17/2020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4549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60076" y="3420953"/>
            <a:ext cx="14742323" cy="7723297"/>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19199041" cy="11144250"/>
          </a:xfrm>
          <a:prstGeom prst="rect">
            <a:avLst/>
          </a:prstGeom>
        </p:spPr>
      </p:pic>
      <p:sp>
        <p:nvSpPr>
          <p:cNvPr id="8" name="Rectangle 7"/>
          <p:cNvSpPr/>
          <p:nvPr/>
        </p:nvSpPr>
        <p:spPr>
          <a:xfrm>
            <a:off x="0" y="0"/>
            <a:ext cx="1518574" cy="11144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113599" y="1313092"/>
            <a:ext cx="12534371" cy="1750497"/>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368418" y="3334688"/>
            <a:ext cx="12279551" cy="64964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1342420" y="8569304"/>
            <a:ext cx="4326935" cy="288036"/>
          </a:xfrm>
          <a:prstGeom prst="rect">
            <a:avLst/>
          </a:prstGeom>
        </p:spPr>
        <p:txBody>
          <a:bodyPr vert="horz" lIns="91440" tIns="18288" rIns="91440" bIns="45720" rtlCol="0" anchor="t"/>
          <a:lstStyle>
            <a:lvl1pPr algn="r">
              <a:defRPr sz="1378">
                <a:solidFill>
                  <a:schemeClr val="tx1">
                    <a:tint val="75000"/>
                  </a:schemeClr>
                </a:solidFill>
                <a:latin typeface="+mn-lt"/>
              </a:defRPr>
            </a:lvl1pPr>
          </a:lstStyle>
          <a:p>
            <a:fld id="{3CBC1C18-307B-4F68-A007-B5B542270E8D}" type="datetimeFigureOut">
              <a:rPr lang="en-US" dirty="0"/>
              <a:t>3/17/2020</a:t>
            </a:fld>
            <a:endParaRPr lang="en-US" dirty="0"/>
          </a:p>
        </p:txBody>
      </p:sp>
      <p:sp>
        <p:nvSpPr>
          <p:cNvPr id="5" name="Footer Placeholder 4"/>
          <p:cNvSpPr>
            <a:spLocks noGrp="1"/>
          </p:cNvSpPr>
          <p:nvPr>
            <p:ph type="ftr" sz="quarter" idx="3"/>
          </p:nvPr>
        </p:nvSpPr>
        <p:spPr>
          <a:xfrm rot="5400000">
            <a:off x="-3670614" y="5953839"/>
            <a:ext cx="9563697" cy="282202"/>
          </a:xfrm>
          <a:prstGeom prst="rect">
            <a:avLst/>
          </a:prstGeom>
        </p:spPr>
        <p:txBody>
          <a:bodyPr vert="horz" lIns="91440" tIns="45720" rIns="91440" bIns="18288" rtlCol="0" anchor="b"/>
          <a:lstStyle>
            <a:lvl1pPr algn="r">
              <a:defRPr sz="1378">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249492" y="267463"/>
            <a:ext cx="1002845" cy="524633"/>
          </a:xfrm>
          <a:prstGeom prst="rect">
            <a:avLst/>
          </a:prstGeom>
        </p:spPr>
        <p:txBody>
          <a:bodyPr vert="horz" lIns="91440" tIns="45720" rIns="45720" bIns="45720" rtlCol="0" anchor="ctr"/>
          <a:lstStyle>
            <a:lvl1pPr algn="r">
              <a:defRPr sz="3102">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1515217" y="0"/>
            <a:ext cx="72007"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61103054"/>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805126" y="3229210"/>
            <a:ext cx="8690954" cy="3686408"/>
          </a:xfrm>
        </p:spPr>
        <p:txBody>
          <a:bodyPr>
            <a:norm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r>
              <a:rPr lang="pl-PL" sz="3200" dirty="0">
                <a:ea typeface="+mj-lt"/>
                <a:cs typeface="+mj-lt"/>
              </a:rPr>
              <a:t>Święty Maksymilian Maria Kolbe- Prezentacja</a:t>
            </a:r>
            <a:endParaRPr lang="pl-PL" sz="3200" dirty="0"/>
          </a:p>
        </p:txBody>
      </p:sp>
      <p:sp>
        <p:nvSpPr>
          <p:cNvPr id="3" name="Podtytuł 2"/>
          <p:cNvSpPr>
            <a:spLocks noGrp="1"/>
          </p:cNvSpPr>
          <p:nvPr>
            <p:ph type="subTitle" idx="1"/>
          </p:nvPr>
        </p:nvSpPr>
        <p:spPr>
          <a:xfrm>
            <a:off x="3811082" y="1343865"/>
            <a:ext cx="8438220" cy="1885346"/>
          </a:xfrm>
        </p:spPr>
        <p:txBody>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endParaRPr lang="pl-PL"/>
          </a:p>
        </p:txBody>
      </p:sp>
    </p:spTree>
    <p:extLst>
      <p:ext uri="{BB962C8B-B14F-4D97-AF65-F5344CB8AC3E}">
        <p14:creationId xmlns:p14="http://schemas.microsoft.com/office/powerpoint/2010/main" val="6503171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739D34F-B2F0-4376-9AEF-62F05232B04E}"/>
              </a:ext>
            </a:extLst>
          </p:cNvPr>
          <p:cNvSpPr>
            <a:spLocks noGrp="1"/>
          </p:cNvSpPr>
          <p:nvPr>
            <p:ph type="title"/>
          </p:nvPr>
        </p:nvSpPr>
        <p:spPr/>
        <p:txBody>
          <a:bodyPr>
            <a:normAutofit fontScale="90000"/>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r>
              <a:rPr lang="pl-PL" sz="450" b="1" dirty="0">
                <a:latin typeface="Times New Roman"/>
              </a:rPr>
              <a:t>I</a:t>
            </a:r>
            <a:r>
              <a:rPr lang="pl-PL" sz="4400" b="1" dirty="0">
                <a:latin typeface="Times New Roman"/>
              </a:rPr>
              <a:t>II</a:t>
            </a:r>
            <a:r>
              <a:rPr lang="pl-PL" sz="4400" b="1" dirty="0">
                <a:latin typeface="Times New Roman"/>
                <a:ea typeface="+mn-ea"/>
                <a:cs typeface="+mn-cs"/>
              </a:rPr>
              <a:t> wojna światowa i okupacja hitlerowska</a:t>
            </a:r>
            <a:r>
              <a:rPr lang="pl-PL" sz="4400" b="1" dirty="0">
                <a:latin typeface="Times New Roman"/>
              </a:rPr>
              <a:t> </a:t>
            </a:r>
            <a:endParaRPr lang="pl-PL" sz="4400" b="1" dirty="0">
              <a:latin typeface="Times New Roman"/>
              <a:cs typeface="Times New Roman"/>
            </a:endParaRPr>
          </a:p>
          <a:p>
            <a:r>
              <a:rPr lang="pl-PL" sz="4400" dirty="0">
                <a:latin typeface="Times New Roman"/>
                <a:ea typeface="+mn-ea"/>
                <a:cs typeface="+mn-cs"/>
              </a:rPr>
              <a:t>Po rozpoczęciu II wojny </a:t>
            </a:r>
            <a:r>
              <a:rPr lang="pl-PL" sz="4400" dirty="0">
                <a:latin typeface="Arial"/>
                <a:cs typeface="Arial"/>
              </a:rPr>
              <a:t>światowej</a:t>
            </a:r>
            <a:r>
              <a:rPr lang="pl-PL" sz="4400" dirty="0">
                <a:latin typeface="Times New Roman"/>
                <a:ea typeface="+mn-ea"/>
                <a:cs typeface="+mn-cs"/>
              </a:rPr>
              <a:t> ze względu na bezpieczeństwo Maksymilian Kolbe odesłał większość zakonników do domu. Działalność klasztoru została zawieszona. Pozostałych ok. 40 </a:t>
            </a:r>
            <a:r>
              <a:rPr lang="pl-PL" sz="4400" dirty="0">
                <a:latin typeface="Arial"/>
                <a:cs typeface="Arial"/>
              </a:rPr>
              <a:t>zakonników</a:t>
            </a:r>
            <a:r>
              <a:rPr lang="pl-PL" sz="4400" dirty="0">
                <a:latin typeface="Times New Roman"/>
                <a:ea typeface="+mn-ea"/>
                <a:cs typeface="+mn-cs"/>
              </a:rPr>
              <a:t> Niemcy aresztowali 19 września 1939. Po wyjściu na wolność zorganizował w klasztorze ośrodek usług dla okolicznej ludności i oddał się pogłębianiu formacji pozostałych przy nim współbraci.</a:t>
            </a:r>
            <a:r>
              <a:rPr lang="pl-PL" sz="4400" dirty="0">
                <a:latin typeface="Times New Roman"/>
              </a:rPr>
              <a:t> </a:t>
            </a:r>
            <a:endParaRPr lang="pl-PL" sz="4400"/>
          </a:p>
        </p:txBody>
      </p:sp>
      <p:sp>
        <p:nvSpPr>
          <p:cNvPr id="3" name="Symbol zastępczy zawartości 2">
            <a:extLst>
              <a:ext uri="{FF2B5EF4-FFF2-40B4-BE49-F238E27FC236}">
                <a16:creationId xmlns:a16="http://schemas.microsoft.com/office/drawing/2014/main" xmlns="" id="{30974768-E020-4A52-B7EB-E426FB15B7C0}"/>
              </a:ext>
            </a:extLst>
          </p:cNvPr>
          <p:cNvSpPr>
            <a:spLocks noGrp="1"/>
          </p:cNvSpPr>
          <p:nvPr>
            <p:ph idx="1"/>
          </p:nvPr>
        </p:nvSpPr>
        <p:spPr/>
        <p:txBody>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endParaRPr lang="pl-PL"/>
          </a:p>
        </p:txBody>
      </p:sp>
    </p:spTree>
    <p:extLst>
      <p:ext uri="{BB962C8B-B14F-4D97-AF65-F5344CB8AC3E}">
        <p14:creationId xmlns:p14="http://schemas.microsoft.com/office/powerpoint/2010/main" val="1616630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FA3880A-8D8F-466C-A4A1-F07BCDD3719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val="0"/>
              </a:ext>
            </a:extLst>
          </a:blip>
          <a:stretch>
            <a:fillRect/>
          </a:stretch>
        </p:blipFill>
        <p:spPr>
          <a:xfrm>
            <a:off x="9058070" y="5352887"/>
            <a:ext cx="1557448" cy="787131"/>
          </a:xfrm>
          <a:prstGeom prst="rect">
            <a:avLst/>
          </a:prstGeom>
        </p:spPr>
      </p:pic>
      <p:pic>
        <p:nvPicPr>
          <p:cNvPr id="12" name="Picture 11">
            <a:extLst>
              <a:ext uri="{FF2B5EF4-FFF2-40B4-BE49-F238E27FC236}">
                <a16:creationId xmlns:a16="http://schemas.microsoft.com/office/drawing/2014/main" xmlns="" id="{3C0A64CB-20A1-4508-B568-284EB04F78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extLst>
              <a:ext uri="{28A0092B-C50C-407E-A947-70E740481C1C}">
                <a14:useLocalDpi xmlns:a14="http://schemas.microsoft.com/office/drawing/2010/main" val="0"/>
              </a:ext>
            </a:extLst>
          </a:blip>
          <a:stretch>
            <a:fillRect/>
          </a:stretch>
        </p:blipFill>
        <p:spPr>
          <a:xfrm>
            <a:off x="8586884" y="5004236"/>
            <a:ext cx="2028277" cy="1135782"/>
          </a:xfrm>
          <a:prstGeom prst="rect">
            <a:avLst/>
          </a:prstGeom>
        </p:spPr>
      </p:pic>
      <p:sp>
        <p:nvSpPr>
          <p:cNvPr id="14" name="Rectangle 13">
            <a:extLst>
              <a:ext uri="{FF2B5EF4-FFF2-40B4-BE49-F238E27FC236}">
                <a16:creationId xmlns:a16="http://schemas.microsoft.com/office/drawing/2014/main" xmlns="" id="{8DA14841-53A4-4935-BE65-C8373B8A6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6" y="5004236"/>
            <a:ext cx="160429" cy="1135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xmlns="" id="{9877C2CF-B2DD-41C8-8B5E-152673376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46960" y="5004236"/>
            <a:ext cx="7607"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xmlns="" id="{24923D72-7E69-464B-94C5-B2530008D0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4020" y="5004236"/>
            <a:ext cx="1725854" cy="1135782"/>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xmlns="" id="{A00CCC86-7A88-4DFF-A0D0-6604606A2A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79964" y="5004236"/>
            <a:ext cx="4564"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a:extLst>
              <a:ext uri="{FF2B5EF4-FFF2-40B4-BE49-F238E27FC236}">
                <a16:creationId xmlns:a16="http://schemas.microsoft.com/office/drawing/2014/main" xmlns="" id="{E1F8ABFD-155B-4386-AE33-6E13057CFCF3}"/>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52103" y="5110431"/>
            <a:ext cx="69158" cy="138179"/>
          </a:xfrm>
          <a:prstGeom prst="rect">
            <a:avLst/>
          </a:prstGeom>
          <a:noFill/>
        </p:spPr>
        <p:txBody>
          <a:bodyPr wrap="square" rtlCol="0">
            <a:sp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r">
              <a:spcAft>
                <a:spcPts val="100"/>
              </a:spcAft>
            </a:pPr>
            <a:r>
              <a:rPr lang="en-US" sz="298" dirty="0">
                <a:solidFill>
                  <a:schemeClr val="accent6"/>
                </a:solidFill>
                <a:latin typeface="Wingdings 3" panose="05040102010807070707" pitchFamily="18" charset="2"/>
              </a:rPr>
              <a:t>z</a:t>
            </a:r>
            <a:endParaRPr lang="en-US" sz="166"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xmlns="" id="{40C8693A-B687-4F5E-B86B-B4F11D5234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4" y="5004236"/>
            <a:ext cx="2028277" cy="1135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pic>
        <p:nvPicPr>
          <p:cNvPr id="26" name="Picture 25">
            <a:extLst>
              <a:ext uri="{FF2B5EF4-FFF2-40B4-BE49-F238E27FC236}">
                <a16:creationId xmlns:a16="http://schemas.microsoft.com/office/drawing/2014/main" xmlns="" id="{D51084F9-D042-49BE-9E1A-43E583B98FC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val="0"/>
              </a:ext>
            </a:extLst>
          </a:blip>
          <a:stretch>
            <a:fillRect/>
          </a:stretch>
        </p:blipFill>
        <p:spPr>
          <a:xfrm>
            <a:off x="9058070" y="5352887"/>
            <a:ext cx="1557448" cy="787131"/>
          </a:xfrm>
          <a:prstGeom prst="rect">
            <a:avLst/>
          </a:prstGeom>
        </p:spPr>
      </p:pic>
      <p:pic>
        <p:nvPicPr>
          <p:cNvPr id="28" name="Picture 27">
            <a:extLst>
              <a:ext uri="{FF2B5EF4-FFF2-40B4-BE49-F238E27FC236}">
                <a16:creationId xmlns:a16="http://schemas.microsoft.com/office/drawing/2014/main" xmlns="" id="{EE65CA45-264D-4FD3-9249-3CB04EC97E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alphaModFix/>
            <a:extLst>
              <a:ext uri="{28A0092B-C50C-407E-A947-70E740481C1C}">
                <a14:useLocalDpi xmlns:a14="http://schemas.microsoft.com/office/drawing/2010/main" val="0"/>
              </a:ext>
            </a:extLst>
          </a:blip>
          <a:stretch>
            <a:fillRect/>
          </a:stretch>
        </p:blipFill>
        <p:spPr>
          <a:xfrm>
            <a:off x="8586884" y="5004236"/>
            <a:ext cx="2028277" cy="1135782"/>
          </a:xfrm>
          <a:prstGeom prst="rect">
            <a:avLst/>
          </a:prstGeom>
        </p:spPr>
      </p:pic>
      <p:sp>
        <p:nvSpPr>
          <p:cNvPr id="30" name="Rectangle 29">
            <a:extLst>
              <a:ext uri="{FF2B5EF4-FFF2-40B4-BE49-F238E27FC236}">
                <a16:creationId xmlns:a16="http://schemas.microsoft.com/office/drawing/2014/main" xmlns="" id="{E7B58214-716F-43B8-8272-85CE2B9AB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6" y="5004236"/>
            <a:ext cx="160429" cy="1135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32" name="Rectangle 31">
            <a:extLst>
              <a:ext uri="{FF2B5EF4-FFF2-40B4-BE49-F238E27FC236}">
                <a16:creationId xmlns:a16="http://schemas.microsoft.com/office/drawing/2014/main" xmlns="" id="{2A5C070E-7DB1-4147-B6A8-D14B9C40E1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46960" y="5004236"/>
            <a:ext cx="7607"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34" name="Rectangle 33">
            <a:extLst>
              <a:ext uri="{FF2B5EF4-FFF2-40B4-BE49-F238E27FC236}">
                <a16:creationId xmlns:a16="http://schemas.microsoft.com/office/drawing/2014/main" xmlns="" id="{A31070C9-36CD-4B65-8159-324995821F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4528" y="5004236"/>
            <a:ext cx="1726800" cy="1135782"/>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2" name="Tytuł 1">
            <a:extLst>
              <a:ext uri="{FF2B5EF4-FFF2-40B4-BE49-F238E27FC236}">
                <a16:creationId xmlns:a16="http://schemas.microsoft.com/office/drawing/2014/main" xmlns="" id="{1747D7FE-4CEF-4973-B973-6C1385E7BC7C}"/>
              </a:ext>
            </a:extLst>
          </p:cNvPr>
          <p:cNvSpPr>
            <a:spLocks noGrp="1"/>
          </p:cNvSpPr>
          <p:nvPr>
            <p:ph type="title"/>
          </p:nvPr>
        </p:nvSpPr>
        <p:spPr>
          <a:xfrm>
            <a:off x="8914641" y="5138061"/>
            <a:ext cx="1432295" cy="178404"/>
          </a:xfrm>
        </p:spPr>
        <p:txBody>
          <a:bodyPr vert="horz" lIns="15144" tIns="7572" rIns="15144" bIns="7572" rtlCol="0" anchor="t">
            <a:norm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endParaRPr lang="en-US" sz="563"/>
          </a:p>
        </p:txBody>
      </p:sp>
      <p:pic>
        <p:nvPicPr>
          <p:cNvPr id="5" name="Obraz 5" descr="Obraz zawierający jednolite, osoba, grupa, zewnętrzne&#10;&#10;Opis wygenerowany przy bardzo wysokim poziomie pewności">
            <a:extLst>
              <a:ext uri="{FF2B5EF4-FFF2-40B4-BE49-F238E27FC236}">
                <a16:creationId xmlns:a16="http://schemas.microsoft.com/office/drawing/2014/main" xmlns="" id="{E420C327-A6DD-47F1-A1D7-D4834B72C37F}"/>
              </a:ext>
            </a:extLst>
          </p:cNvPr>
          <p:cNvPicPr>
            <a:picLocks noGrp="1" noChangeAspect="1"/>
          </p:cNvPicPr>
          <p:nvPr>
            <p:ph idx="1"/>
          </p:nvPr>
        </p:nvPicPr>
        <p:blipFill rotWithShape="1">
          <a:blip r:embed="rId5"/>
          <a:stretch/>
        </p:blipFill>
        <p:spPr>
          <a:xfrm>
            <a:off x="3568377" y="1144199"/>
            <a:ext cx="13625107" cy="948657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 name="Symbol zastępczy tekstu 3">
            <a:extLst>
              <a:ext uri="{FF2B5EF4-FFF2-40B4-BE49-F238E27FC236}">
                <a16:creationId xmlns:a16="http://schemas.microsoft.com/office/drawing/2014/main" xmlns="" id="{355FF422-BF05-4894-9E41-5006212B776E}"/>
              </a:ext>
            </a:extLst>
          </p:cNvPr>
          <p:cNvSpPr>
            <a:spLocks noGrp="1"/>
          </p:cNvSpPr>
          <p:nvPr>
            <p:ph type="body" sz="half" idx="2"/>
          </p:nvPr>
        </p:nvSpPr>
        <p:spPr>
          <a:xfrm>
            <a:off x="8915639" y="5344096"/>
            <a:ext cx="483891" cy="662096"/>
          </a:xfrm>
        </p:spPr>
        <p:txBody>
          <a:bodyPr vert="horz" lIns="15144" tIns="7572" rIns="15144" bIns="7572" rtlCol="0" anchor="ctr">
            <a:norm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buFont typeface="Wingdings" panose="05000000000000000000" pitchFamily="2" charset="2"/>
              <a:buChar char="§"/>
            </a:pPr>
            <a:endParaRPr lang="en-US" sz="265"/>
          </a:p>
        </p:txBody>
      </p:sp>
      <p:sp>
        <p:nvSpPr>
          <p:cNvPr id="36" name="Rectangle 35">
            <a:extLst>
              <a:ext uri="{FF2B5EF4-FFF2-40B4-BE49-F238E27FC236}">
                <a16:creationId xmlns:a16="http://schemas.microsoft.com/office/drawing/2014/main" xmlns="" id="{89C35FB2-5194-4BE0-92D0-464E2B711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81685" y="5003786"/>
            <a:ext cx="4564"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Tree>
    <p:extLst>
      <p:ext uri="{BB962C8B-B14F-4D97-AF65-F5344CB8AC3E}">
        <p14:creationId xmlns:p14="http://schemas.microsoft.com/office/powerpoint/2010/main" val="427019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5923B83-20E0-45E6-BAA9-E75FAB8ADA20}"/>
              </a:ext>
            </a:extLst>
          </p:cNvPr>
          <p:cNvSpPr>
            <a:spLocks noGrp="1"/>
          </p:cNvSpPr>
          <p:nvPr>
            <p:ph type="title"/>
          </p:nvPr>
        </p:nvSpPr>
        <p:spPr/>
        <p:txBody>
          <a:bodyPr vert="horz" lIns="91440" tIns="45720" rIns="91440" bIns="45720" rtlCol="0" anchor="t">
            <a:no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l"/>
            <a:r>
              <a:rPr lang="pl-PL" sz="3200" dirty="0">
                <a:ea typeface="+mj-lt"/>
                <a:cs typeface="+mj-lt"/>
              </a:rPr>
              <a:t>Oświęcim</a:t>
            </a:r>
            <a:endParaRPr lang="pl-PL" sz="3200">
              <a:cs typeface="Arial"/>
            </a:endParaRPr>
          </a:p>
          <a:p>
            <a:pPr algn="l"/>
            <a:r>
              <a:rPr lang="pl-PL" sz="3200" dirty="0">
                <a:ea typeface="+mj-lt"/>
                <a:cs typeface="+mj-lt"/>
              </a:rPr>
              <a:t>Powtórnie aresztowany 17 lutego 1941, przesłuchiwany i więziony na Pawiaku, został następnie przewieziony do obozu koncentracyjnego Auschwitz-Birkenau, gdzie otrzymał numer 16670. W obozie dobrowolnie wybrał śmierć głodową w zamian za skazanego współwięźnia, Franciszka </a:t>
            </a:r>
            <a:r>
              <a:rPr lang="pl-PL" sz="3200" dirty="0" err="1">
                <a:ea typeface="+mj-lt"/>
                <a:cs typeface="+mj-lt"/>
              </a:rPr>
              <a:t>Gajowniczka</a:t>
            </a:r>
            <a:r>
              <a:rPr lang="pl-PL" sz="3200" dirty="0">
                <a:ea typeface="+mj-lt"/>
                <a:cs typeface="+mj-lt"/>
              </a:rPr>
              <a:t>, który trzy lata później, 25 października 1944 został zwolniony z obozu. Kolbe zmarł 14 sierpnia 1941 dobity zastrzykiem trucizny - fenolu .Powstało wiele dzieł pokazujących męczeńską śmierć Maksymiliana w Oświęcimiu </a:t>
            </a:r>
            <a:endParaRPr lang="pl-PL" sz="3200">
              <a:cs typeface="Arial"/>
            </a:endParaRPr>
          </a:p>
          <a:p>
            <a:endParaRPr lang="pl-PL" sz="3200" dirty="0">
              <a:cs typeface="Arial"/>
            </a:endParaRPr>
          </a:p>
        </p:txBody>
      </p:sp>
    </p:spTree>
    <p:extLst>
      <p:ext uri="{BB962C8B-B14F-4D97-AF65-F5344CB8AC3E}">
        <p14:creationId xmlns:p14="http://schemas.microsoft.com/office/powerpoint/2010/main" val="3218164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FA3880A-8D8F-466C-A4A1-F07BCDD3719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val="0"/>
              </a:ext>
            </a:extLst>
          </a:blip>
          <a:stretch>
            <a:fillRect/>
          </a:stretch>
        </p:blipFill>
        <p:spPr>
          <a:xfrm>
            <a:off x="9058070" y="5352887"/>
            <a:ext cx="1557448" cy="787131"/>
          </a:xfrm>
          <a:prstGeom prst="rect">
            <a:avLst/>
          </a:prstGeom>
        </p:spPr>
      </p:pic>
      <p:pic>
        <p:nvPicPr>
          <p:cNvPr id="12" name="Picture 11">
            <a:extLst>
              <a:ext uri="{FF2B5EF4-FFF2-40B4-BE49-F238E27FC236}">
                <a16:creationId xmlns:a16="http://schemas.microsoft.com/office/drawing/2014/main" xmlns="" id="{3C0A64CB-20A1-4508-B568-284EB04F78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extLst>
              <a:ext uri="{28A0092B-C50C-407E-A947-70E740481C1C}">
                <a14:useLocalDpi xmlns:a14="http://schemas.microsoft.com/office/drawing/2010/main" val="0"/>
              </a:ext>
            </a:extLst>
          </a:blip>
          <a:stretch>
            <a:fillRect/>
          </a:stretch>
        </p:blipFill>
        <p:spPr>
          <a:xfrm>
            <a:off x="8586884" y="5004236"/>
            <a:ext cx="2028277" cy="1135782"/>
          </a:xfrm>
          <a:prstGeom prst="rect">
            <a:avLst/>
          </a:prstGeom>
        </p:spPr>
      </p:pic>
      <p:sp>
        <p:nvSpPr>
          <p:cNvPr id="14" name="Rectangle 13">
            <a:extLst>
              <a:ext uri="{FF2B5EF4-FFF2-40B4-BE49-F238E27FC236}">
                <a16:creationId xmlns:a16="http://schemas.microsoft.com/office/drawing/2014/main" xmlns="" id="{8DA14841-53A4-4935-BE65-C8373B8A6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6" y="5004236"/>
            <a:ext cx="160429" cy="1135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xmlns="" id="{9877C2CF-B2DD-41C8-8B5E-152673376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46960" y="5004236"/>
            <a:ext cx="7607"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xmlns="" id="{24923D72-7E69-464B-94C5-B2530008D0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4020" y="5004236"/>
            <a:ext cx="1725854" cy="1135782"/>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xmlns="" id="{A00CCC86-7A88-4DFF-A0D0-6604606A2A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79964" y="5004236"/>
            <a:ext cx="4564"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a:extLst>
              <a:ext uri="{FF2B5EF4-FFF2-40B4-BE49-F238E27FC236}">
                <a16:creationId xmlns:a16="http://schemas.microsoft.com/office/drawing/2014/main" xmlns="" id="{E1F8ABFD-155B-4386-AE33-6E13057CFCF3}"/>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52103" y="5110431"/>
            <a:ext cx="69158" cy="138179"/>
          </a:xfrm>
          <a:prstGeom prst="rect">
            <a:avLst/>
          </a:prstGeom>
          <a:noFill/>
        </p:spPr>
        <p:txBody>
          <a:bodyPr wrap="square" rtlCol="0">
            <a:sp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r">
              <a:spcAft>
                <a:spcPts val="100"/>
              </a:spcAft>
            </a:pPr>
            <a:r>
              <a:rPr lang="en-US" sz="298" dirty="0">
                <a:solidFill>
                  <a:schemeClr val="accent6"/>
                </a:solidFill>
                <a:latin typeface="Wingdings 3" panose="05040102010807070707" pitchFamily="18" charset="2"/>
              </a:rPr>
              <a:t>z</a:t>
            </a:r>
            <a:endParaRPr lang="en-US" sz="166"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xmlns="" id="{93D02AEE-30DC-4942-A9CA-7A14F8B8E2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4" y="5004236"/>
            <a:ext cx="2028277" cy="1135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pic>
        <p:nvPicPr>
          <p:cNvPr id="26" name="Picture 25">
            <a:extLst>
              <a:ext uri="{FF2B5EF4-FFF2-40B4-BE49-F238E27FC236}">
                <a16:creationId xmlns:a16="http://schemas.microsoft.com/office/drawing/2014/main" xmlns="" id="{FD5823F2-909F-442D-BD72-0681CCC1407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val="0"/>
              </a:ext>
            </a:extLst>
          </a:blip>
          <a:stretch>
            <a:fillRect/>
          </a:stretch>
        </p:blipFill>
        <p:spPr>
          <a:xfrm>
            <a:off x="9058070" y="5352887"/>
            <a:ext cx="1557448" cy="787131"/>
          </a:xfrm>
          <a:prstGeom prst="rect">
            <a:avLst/>
          </a:prstGeom>
        </p:spPr>
      </p:pic>
      <p:pic>
        <p:nvPicPr>
          <p:cNvPr id="28" name="Picture 27">
            <a:extLst>
              <a:ext uri="{FF2B5EF4-FFF2-40B4-BE49-F238E27FC236}">
                <a16:creationId xmlns:a16="http://schemas.microsoft.com/office/drawing/2014/main" xmlns="" id="{4231EAF6-FA22-4615-A4D3-D171F7E17A5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alphaModFix/>
            <a:extLst>
              <a:ext uri="{28A0092B-C50C-407E-A947-70E740481C1C}">
                <a14:useLocalDpi xmlns:a14="http://schemas.microsoft.com/office/drawing/2010/main" val="0"/>
              </a:ext>
            </a:extLst>
          </a:blip>
          <a:stretch>
            <a:fillRect/>
          </a:stretch>
        </p:blipFill>
        <p:spPr>
          <a:xfrm>
            <a:off x="8586884" y="5004236"/>
            <a:ext cx="2028277" cy="1135782"/>
          </a:xfrm>
          <a:prstGeom prst="rect">
            <a:avLst/>
          </a:prstGeom>
        </p:spPr>
      </p:pic>
      <p:sp>
        <p:nvSpPr>
          <p:cNvPr id="30" name="Rectangle 29">
            <a:extLst>
              <a:ext uri="{FF2B5EF4-FFF2-40B4-BE49-F238E27FC236}">
                <a16:creationId xmlns:a16="http://schemas.microsoft.com/office/drawing/2014/main" xmlns="" id="{F2699857-2714-4E6A-8E11-6BEB9DF7FC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6" y="5004236"/>
            <a:ext cx="160429" cy="1135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32" name="Rectangle 31">
            <a:extLst>
              <a:ext uri="{FF2B5EF4-FFF2-40B4-BE49-F238E27FC236}">
                <a16:creationId xmlns:a16="http://schemas.microsoft.com/office/drawing/2014/main" xmlns="" id="{346078E7-FDC0-448B-97DE-4EDA7702EE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46960" y="5004236"/>
            <a:ext cx="7607"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34" name="Rectangle 33">
            <a:extLst>
              <a:ext uri="{FF2B5EF4-FFF2-40B4-BE49-F238E27FC236}">
                <a16:creationId xmlns:a16="http://schemas.microsoft.com/office/drawing/2014/main" xmlns="" id="{7266E038-37B1-43CF-AFE0-B21E9F572C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4528" y="5004236"/>
            <a:ext cx="1726800" cy="1135782"/>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2" name="Tytuł 1">
            <a:extLst>
              <a:ext uri="{FF2B5EF4-FFF2-40B4-BE49-F238E27FC236}">
                <a16:creationId xmlns:a16="http://schemas.microsoft.com/office/drawing/2014/main" xmlns="" id="{BC06E284-EB5C-4DCD-BC77-27745932CC43}"/>
              </a:ext>
            </a:extLst>
          </p:cNvPr>
          <p:cNvSpPr>
            <a:spLocks noGrp="1"/>
          </p:cNvSpPr>
          <p:nvPr>
            <p:ph type="title"/>
          </p:nvPr>
        </p:nvSpPr>
        <p:spPr>
          <a:xfrm>
            <a:off x="8913749" y="5138061"/>
            <a:ext cx="552313" cy="178404"/>
          </a:xfrm>
        </p:spPr>
        <p:txBody>
          <a:bodyPr vert="horz" lIns="15144" tIns="7572" rIns="15144" bIns="7572" rtlCol="0" anchor="t">
            <a:norm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endParaRPr lang="en-US" sz="563"/>
          </a:p>
        </p:txBody>
      </p:sp>
      <p:pic>
        <p:nvPicPr>
          <p:cNvPr id="5" name="Obraz 5" descr="Obraz zawierający osoba, mężczyzna, stojące, zdjęcie&#10;&#10;Opis wygenerowany przy bardzo wysokim poziomie pewności">
            <a:extLst>
              <a:ext uri="{FF2B5EF4-FFF2-40B4-BE49-F238E27FC236}">
                <a16:creationId xmlns:a16="http://schemas.microsoft.com/office/drawing/2014/main" xmlns="" id="{41FCEE20-FA3E-4E22-93EE-A11E8616EB91}"/>
              </a:ext>
            </a:extLst>
          </p:cNvPr>
          <p:cNvPicPr>
            <a:picLocks noGrp="1" noChangeAspect="1"/>
          </p:cNvPicPr>
          <p:nvPr>
            <p:ph idx="1"/>
          </p:nvPr>
        </p:nvPicPr>
        <p:blipFill rotWithShape="1">
          <a:blip r:embed="rId5"/>
          <a:stretch/>
        </p:blipFill>
        <p:spPr>
          <a:xfrm>
            <a:off x="6160709" y="9780"/>
            <a:ext cx="7838923" cy="10707277"/>
          </a:xfrm>
          <a:prstGeom prst="rect">
            <a:avLst/>
          </a:prstGeom>
          <a:ln w="12700">
            <a:solidFill>
              <a:schemeClr val="tx1"/>
            </a:solidFill>
          </a:ln>
        </p:spPr>
      </p:pic>
      <p:sp>
        <p:nvSpPr>
          <p:cNvPr id="4" name="Symbol zastępczy tekstu 3">
            <a:extLst>
              <a:ext uri="{FF2B5EF4-FFF2-40B4-BE49-F238E27FC236}">
                <a16:creationId xmlns:a16="http://schemas.microsoft.com/office/drawing/2014/main" xmlns="" id="{11CBD3EB-818A-4582-960F-686846879B22}"/>
              </a:ext>
            </a:extLst>
          </p:cNvPr>
          <p:cNvSpPr>
            <a:spLocks noGrp="1"/>
          </p:cNvSpPr>
          <p:nvPr>
            <p:ph type="body" sz="half" idx="2"/>
          </p:nvPr>
        </p:nvSpPr>
        <p:spPr>
          <a:xfrm>
            <a:off x="8913749" y="5344096"/>
            <a:ext cx="552313" cy="662096"/>
          </a:xfrm>
        </p:spPr>
        <p:txBody>
          <a:bodyPr vert="horz" lIns="15144" tIns="7572" rIns="15144" bIns="7572" rtlCol="0" anchor="ctr">
            <a:norm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buFont typeface="Wingdings" panose="05000000000000000000" pitchFamily="2" charset="2"/>
              <a:buChar char="§"/>
            </a:pPr>
            <a:endParaRPr lang="en-US" sz="298"/>
          </a:p>
        </p:txBody>
      </p:sp>
      <p:sp>
        <p:nvSpPr>
          <p:cNvPr id="36" name="Rectangle 35">
            <a:extLst>
              <a:ext uri="{FF2B5EF4-FFF2-40B4-BE49-F238E27FC236}">
                <a16:creationId xmlns:a16="http://schemas.microsoft.com/office/drawing/2014/main" xmlns="" id="{31E37FC9-ED36-42CE-9877-9EAB50FA84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80840" y="5004236"/>
            <a:ext cx="4564"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Tree>
    <p:extLst>
      <p:ext uri="{BB962C8B-B14F-4D97-AF65-F5344CB8AC3E}">
        <p14:creationId xmlns:p14="http://schemas.microsoft.com/office/powerpoint/2010/main" val="1540491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FA3880A-8D8F-466C-A4A1-F07BCDD3719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val="0"/>
              </a:ext>
            </a:extLst>
          </a:blip>
          <a:stretch>
            <a:fillRect/>
          </a:stretch>
        </p:blipFill>
        <p:spPr>
          <a:xfrm>
            <a:off x="9058070" y="5352887"/>
            <a:ext cx="1557448" cy="787131"/>
          </a:xfrm>
          <a:prstGeom prst="rect">
            <a:avLst/>
          </a:prstGeom>
        </p:spPr>
      </p:pic>
      <p:pic>
        <p:nvPicPr>
          <p:cNvPr id="11" name="Picture 10">
            <a:extLst>
              <a:ext uri="{FF2B5EF4-FFF2-40B4-BE49-F238E27FC236}">
                <a16:creationId xmlns:a16="http://schemas.microsoft.com/office/drawing/2014/main" xmlns="" id="{3C0A64CB-20A1-4508-B568-284EB04F78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extLst>
              <a:ext uri="{28A0092B-C50C-407E-A947-70E740481C1C}">
                <a14:useLocalDpi xmlns:a14="http://schemas.microsoft.com/office/drawing/2010/main" val="0"/>
              </a:ext>
            </a:extLst>
          </a:blip>
          <a:stretch>
            <a:fillRect/>
          </a:stretch>
        </p:blipFill>
        <p:spPr>
          <a:xfrm>
            <a:off x="8586884" y="5004236"/>
            <a:ext cx="2028277" cy="1135782"/>
          </a:xfrm>
          <a:prstGeom prst="rect">
            <a:avLst/>
          </a:prstGeom>
        </p:spPr>
      </p:pic>
      <p:sp>
        <p:nvSpPr>
          <p:cNvPr id="13" name="Rectangle 12">
            <a:extLst>
              <a:ext uri="{FF2B5EF4-FFF2-40B4-BE49-F238E27FC236}">
                <a16:creationId xmlns:a16="http://schemas.microsoft.com/office/drawing/2014/main" xmlns="" id="{8DA14841-53A4-4935-BE65-C8373B8A6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6" y="5004236"/>
            <a:ext cx="160429" cy="1135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xmlns="" id="{9877C2CF-B2DD-41C8-8B5E-152673376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46960" y="5004236"/>
            <a:ext cx="7607"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xmlns="" id="{D377EE36-E59D-4778-8F99-4B470DA4A3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4530" y="5004236"/>
            <a:ext cx="1320200" cy="1135782"/>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xmlns="" id="{2586C6C5-47AF-450A-932D-880EF823E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74730" y="5004236"/>
            <a:ext cx="4564"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extBox 20">
            <a:extLst>
              <a:ext uri="{FF2B5EF4-FFF2-40B4-BE49-F238E27FC236}">
                <a16:creationId xmlns:a16="http://schemas.microsoft.com/office/drawing/2014/main" xmlns="" id="{A587901A-AA64-4940-9803-F67677851150}"/>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51494" y="5544611"/>
            <a:ext cx="69158" cy="153568"/>
          </a:xfrm>
          <a:prstGeom prst="rect">
            <a:avLst/>
          </a:prstGeom>
          <a:noFill/>
        </p:spPr>
        <p:txBody>
          <a:bodyPr wrap="square" rtlCol="0">
            <a:sp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r">
              <a:spcAft>
                <a:spcPts val="100"/>
              </a:spcAft>
            </a:pPr>
            <a:r>
              <a:rPr lang="en-US" sz="398" dirty="0">
                <a:solidFill>
                  <a:schemeClr val="accent6"/>
                </a:solidFill>
                <a:latin typeface="Wingdings 3" panose="05040102010807070707" pitchFamily="18" charset="2"/>
              </a:rPr>
              <a:t>z</a:t>
            </a:r>
            <a:endParaRPr lang="en-US" sz="398" dirty="0">
              <a:solidFill>
                <a:schemeClr val="accent6"/>
              </a:solidFill>
              <a:latin typeface="MS Shell Dlg 2" panose="020B0604030504040204" pitchFamily="34" charset="0"/>
            </a:endParaRPr>
          </a:p>
        </p:txBody>
      </p:sp>
      <p:sp useBgFill="1">
        <p:nvSpPr>
          <p:cNvPr id="23" name="Rectangle 22">
            <a:extLst>
              <a:ext uri="{FF2B5EF4-FFF2-40B4-BE49-F238E27FC236}">
                <a16:creationId xmlns:a16="http://schemas.microsoft.com/office/drawing/2014/main" xmlns="" id="{CC393EB0-C44D-41D2-BEF6-291E434068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4" y="5004236"/>
            <a:ext cx="2028277" cy="1135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pic>
        <p:nvPicPr>
          <p:cNvPr id="25" name="Picture 24">
            <a:extLst>
              <a:ext uri="{FF2B5EF4-FFF2-40B4-BE49-F238E27FC236}">
                <a16:creationId xmlns:a16="http://schemas.microsoft.com/office/drawing/2014/main" xmlns="" id="{27F47B0A-40EE-41EA-815D-384670FF1AB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val="0"/>
              </a:ext>
            </a:extLst>
          </a:blip>
          <a:stretch>
            <a:fillRect/>
          </a:stretch>
        </p:blipFill>
        <p:spPr>
          <a:xfrm>
            <a:off x="9058070" y="5352887"/>
            <a:ext cx="1557448" cy="787131"/>
          </a:xfrm>
          <a:prstGeom prst="rect">
            <a:avLst/>
          </a:prstGeom>
        </p:spPr>
      </p:pic>
      <p:pic>
        <p:nvPicPr>
          <p:cNvPr id="27" name="Picture 26">
            <a:extLst>
              <a:ext uri="{FF2B5EF4-FFF2-40B4-BE49-F238E27FC236}">
                <a16:creationId xmlns:a16="http://schemas.microsoft.com/office/drawing/2014/main" xmlns="" id="{43AC9E88-695B-421A-B3FF-5BC41EF582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alphaModFix/>
            <a:extLst>
              <a:ext uri="{28A0092B-C50C-407E-A947-70E740481C1C}">
                <a14:useLocalDpi xmlns:a14="http://schemas.microsoft.com/office/drawing/2010/main" val="0"/>
              </a:ext>
            </a:extLst>
          </a:blip>
          <a:stretch>
            <a:fillRect/>
          </a:stretch>
        </p:blipFill>
        <p:spPr>
          <a:xfrm>
            <a:off x="8586884" y="5004236"/>
            <a:ext cx="2028277" cy="1135782"/>
          </a:xfrm>
          <a:prstGeom prst="rect">
            <a:avLst/>
          </a:prstGeom>
        </p:spPr>
      </p:pic>
      <p:sp>
        <p:nvSpPr>
          <p:cNvPr id="29" name="Rectangle 28">
            <a:extLst>
              <a:ext uri="{FF2B5EF4-FFF2-40B4-BE49-F238E27FC236}">
                <a16:creationId xmlns:a16="http://schemas.microsoft.com/office/drawing/2014/main" xmlns="" id="{C5A7D586-7678-4F41-A289-1F83BB95FD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6" y="5004236"/>
            <a:ext cx="160429" cy="1135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31" name="Rectangle 30">
            <a:extLst>
              <a:ext uri="{FF2B5EF4-FFF2-40B4-BE49-F238E27FC236}">
                <a16:creationId xmlns:a16="http://schemas.microsoft.com/office/drawing/2014/main" xmlns="" id="{F88A7F60-B102-433E-BE45-95BBC58281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709708" y="5004236"/>
            <a:ext cx="772005" cy="1135782"/>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2" name="Tytuł 1">
            <a:extLst>
              <a:ext uri="{FF2B5EF4-FFF2-40B4-BE49-F238E27FC236}">
                <a16:creationId xmlns:a16="http://schemas.microsoft.com/office/drawing/2014/main" xmlns="" id="{8C940A06-B990-4988-85EE-6C34FD4C2379}"/>
              </a:ext>
            </a:extLst>
          </p:cNvPr>
          <p:cNvSpPr>
            <a:spLocks noGrp="1"/>
          </p:cNvSpPr>
          <p:nvPr>
            <p:ph type="title"/>
          </p:nvPr>
        </p:nvSpPr>
        <p:spPr>
          <a:xfrm>
            <a:off x="9869546" y="5572126"/>
            <a:ext cx="476414" cy="375706"/>
          </a:xfrm>
        </p:spPr>
        <p:txBody>
          <a:bodyPr vert="horz" lIns="15144" tIns="7572" rIns="15144" bIns="7572" rtlCol="0" anchor="t">
            <a:norm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r>
              <a:rPr lang="en-US" sz="596"/>
              <a:t>Oświęcim</a:t>
            </a:r>
          </a:p>
        </p:txBody>
      </p:sp>
      <p:pic>
        <p:nvPicPr>
          <p:cNvPr id="4" name="Obraz 4" descr="Obraz zawierający osoba, zdjęcie, wewnątrz, grupa&#10;&#10;Opis wygenerowany przy bardzo wysokim poziomie pewności">
            <a:extLst>
              <a:ext uri="{FF2B5EF4-FFF2-40B4-BE49-F238E27FC236}">
                <a16:creationId xmlns:a16="http://schemas.microsoft.com/office/drawing/2014/main" xmlns="" id="{806A9F12-A5F6-436E-9661-884DF952CD43}"/>
              </a:ext>
            </a:extLst>
          </p:cNvPr>
          <p:cNvPicPr>
            <a:picLocks noGrp="1" noChangeAspect="1"/>
          </p:cNvPicPr>
          <p:nvPr>
            <p:ph idx="1"/>
          </p:nvPr>
        </p:nvPicPr>
        <p:blipFill rotWithShape="1">
          <a:blip r:embed="rId5"/>
          <a:srcRect r="1" b="6090"/>
          <a:stretch/>
        </p:blipFill>
        <p:spPr>
          <a:xfrm>
            <a:off x="4729005" y="-5244"/>
            <a:ext cx="9083384" cy="10646157"/>
          </a:xfrm>
          <a:prstGeom prst="rect">
            <a:avLst/>
          </a:prstGeom>
          <a:ln w="12700">
            <a:solidFill>
              <a:schemeClr val="tx1"/>
            </a:solidFill>
          </a:ln>
        </p:spPr>
      </p:pic>
      <p:sp>
        <p:nvSpPr>
          <p:cNvPr id="33" name="Rectangle 32">
            <a:extLst>
              <a:ext uri="{FF2B5EF4-FFF2-40B4-BE49-F238E27FC236}">
                <a16:creationId xmlns:a16="http://schemas.microsoft.com/office/drawing/2014/main" xmlns="" id="{3153C0C7-BA84-429D-A533-F021A955BD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46960" y="5004236"/>
            <a:ext cx="7607"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35" name="Rectangle 34">
            <a:extLst>
              <a:ext uri="{FF2B5EF4-FFF2-40B4-BE49-F238E27FC236}">
                <a16:creationId xmlns:a16="http://schemas.microsoft.com/office/drawing/2014/main" xmlns="" id="{F20D64EC-C0BF-4228-85C3-76D9D15185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81685" y="5003786"/>
            <a:ext cx="4564"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Tree>
    <p:extLst>
      <p:ext uri="{BB962C8B-B14F-4D97-AF65-F5344CB8AC3E}">
        <p14:creationId xmlns:p14="http://schemas.microsoft.com/office/powerpoint/2010/main" val="1472845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4C7AFB9-260E-406E-BE4E-2CDD602B24FC}"/>
              </a:ext>
            </a:extLst>
          </p:cNvPr>
          <p:cNvSpPr>
            <a:spLocks noGrp="1"/>
          </p:cNvSpPr>
          <p:nvPr>
            <p:ph type="title"/>
          </p:nvPr>
        </p:nvSpPr>
        <p:spPr/>
        <p:txBody>
          <a:bodyPr/>
          <a:lstStyle/>
          <a:p>
            <a:endParaRPr lang="pl-PL"/>
          </a:p>
        </p:txBody>
      </p:sp>
      <p:pic>
        <p:nvPicPr>
          <p:cNvPr id="5" name="Obraz 5" descr="Obraz zawierający mężczyzna, trawa, stare, noszenie&#10;&#10;Opis wygenerowany przy bardzo wysokim poziomie pewności">
            <a:extLst>
              <a:ext uri="{FF2B5EF4-FFF2-40B4-BE49-F238E27FC236}">
                <a16:creationId xmlns:a16="http://schemas.microsoft.com/office/drawing/2014/main" xmlns="" id="{67045654-AEA4-459A-8D06-4B461B646FD3}"/>
              </a:ext>
            </a:extLst>
          </p:cNvPr>
          <p:cNvPicPr>
            <a:picLocks noGrp="1" noChangeAspect="1"/>
          </p:cNvPicPr>
          <p:nvPr>
            <p:ph idx="1"/>
          </p:nvPr>
        </p:nvPicPr>
        <p:blipFill>
          <a:blip r:embed="rId2"/>
          <a:stretch>
            <a:fillRect/>
          </a:stretch>
        </p:blipFill>
        <p:spPr>
          <a:xfrm>
            <a:off x="8085802" y="107538"/>
            <a:ext cx="8367663" cy="10743958"/>
          </a:xfrm>
        </p:spPr>
      </p:pic>
      <p:sp>
        <p:nvSpPr>
          <p:cNvPr id="4" name="Symbol zastępczy tekstu 3">
            <a:extLst>
              <a:ext uri="{FF2B5EF4-FFF2-40B4-BE49-F238E27FC236}">
                <a16:creationId xmlns:a16="http://schemas.microsoft.com/office/drawing/2014/main" xmlns="" id="{13462401-9AB7-4054-AC3C-0493E3323802}"/>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1283931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435DB37-6B0E-47B3-8CC8-AE92DF0E940B}"/>
              </a:ext>
            </a:extLst>
          </p:cNvPr>
          <p:cNvSpPr>
            <a:spLocks noGrp="1"/>
          </p:cNvSpPr>
          <p:nvPr>
            <p:ph type="title"/>
          </p:nvPr>
        </p:nvSpPr>
        <p:spPr/>
        <p:txBody>
          <a:bodyPr/>
          <a:lstStyle/>
          <a:p>
            <a:endParaRPr lang="pl-PL"/>
          </a:p>
        </p:txBody>
      </p:sp>
      <p:pic>
        <p:nvPicPr>
          <p:cNvPr id="5" name="Obraz 5" descr="Obraz zawierający tekst&#10;&#10;Opis wygenerowany przy bardzo wysokim poziomie pewności">
            <a:extLst>
              <a:ext uri="{FF2B5EF4-FFF2-40B4-BE49-F238E27FC236}">
                <a16:creationId xmlns:a16="http://schemas.microsoft.com/office/drawing/2014/main" xmlns="" id="{3ACAEB9B-2F7C-481D-BDA1-46B986AA4742}"/>
              </a:ext>
            </a:extLst>
          </p:cNvPr>
          <p:cNvPicPr>
            <a:picLocks noGrp="1" noChangeAspect="1"/>
          </p:cNvPicPr>
          <p:nvPr>
            <p:ph idx="1"/>
          </p:nvPr>
        </p:nvPicPr>
        <p:blipFill>
          <a:blip r:embed="rId2"/>
          <a:stretch>
            <a:fillRect/>
          </a:stretch>
        </p:blipFill>
        <p:spPr>
          <a:xfrm>
            <a:off x="7741596" y="5295"/>
            <a:ext cx="10022627" cy="10926259"/>
          </a:xfrm>
        </p:spPr>
      </p:pic>
      <p:sp>
        <p:nvSpPr>
          <p:cNvPr id="4" name="Symbol zastępczy tekstu 3">
            <a:extLst>
              <a:ext uri="{FF2B5EF4-FFF2-40B4-BE49-F238E27FC236}">
                <a16:creationId xmlns:a16="http://schemas.microsoft.com/office/drawing/2014/main" xmlns="" id="{67B6837D-E2FD-4F47-BA21-58D58EB2FA61}"/>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2275830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00172DF-35C4-4533-8D17-916ADDE2F23C}"/>
              </a:ext>
            </a:extLst>
          </p:cNvPr>
          <p:cNvSpPr>
            <a:spLocks noGrp="1"/>
          </p:cNvSpPr>
          <p:nvPr>
            <p:ph type="title"/>
          </p:nvPr>
        </p:nvSpPr>
        <p:spPr/>
        <p:txBody>
          <a:bodyPr/>
          <a:lstStyle/>
          <a:p>
            <a:endParaRPr lang="pl-PL"/>
          </a:p>
        </p:txBody>
      </p:sp>
      <p:pic>
        <p:nvPicPr>
          <p:cNvPr id="5" name="Obraz 5">
            <a:extLst>
              <a:ext uri="{FF2B5EF4-FFF2-40B4-BE49-F238E27FC236}">
                <a16:creationId xmlns:a16="http://schemas.microsoft.com/office/drawing/2014/main" xmlns="" id="{0693D423-4287-4C9F-972C-E6CE02C9A437}"/>
              </a:ext>
            </a:extLst>
          </p:cNvPr>
          <p:cNvPicPr>
            <a:picLocks noGrp="1" noChangeAspect="1"/>
          </p:cNvPicPr>
          <p:nvPr>
            <p:ph idx="1"/>
          </p:nvPr>
        </p:nvPicPr>
        <p:blipFill>
          <a:blip r:embed="rId2"/>
          <a:stretch>
            <a:fillRect/>
          </a:stretch>
        </p:blipFill>
        <p:spPr>
          <a:xfrm>
            <a:off x="5723410" y="515265"/>
            <a:ext cx="12177756" cy="10000404"/>
          </a:xfrm>
        </p:spPr>
      </p:pic>
      <p:sp>
        <p:nvSpPr>
          <p:cNvPr id="4" name="Symbol zastępczy tekstu 3">
            <a:extLst>
              <a:ext uri="{FF2B5EF4-FFF2-40B4-BE49-F238E27FC236}">
                <a16:creationId xmlns:a16="http://schemas.microsoft.com/office/drawing/2014/main" xmlns="" id="{548CDAD6-25A6-4D9C-8781-14AC028C8C09}"/>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4154974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6D86632-53E5-4AC0-A400-101A218EE9B4}"/>
              </a:ext>
            </a:extLst>
          </p:cNvPr>
          <p:cNvSpPr>
            <a:spLocks noGrp="1"/>
          </p:cNvSpPr>
          <p:nvPr>
            <p:ph type="title"/>
          </p:nvPr>
        </p:nvSpPr>
        <p:spPr/>
        <p:txBody>
          <a:bodyPr/>
          <a:lstStyle/>
          <a:p>
            <a:endParaRPr lang="pl-PL"/>
          </a:p>
        </p:txBody>
      </p:sp>
      <p:pic>
        <p:nvPicPr>
          <p:cNvPr id="5" name="Obraz 5" descr="Obraz zawierający mężczyzna, stare, stojące, czarny&#10;&#10;Opis wygenerowany przy bardzo wysokim poziomie pewności">
            <a:extLst>
              <a:ext uri="{FF2B5EF4-FFF2-40B4-BE49-F238E27FC236}">
                <a16:creationId xmlns:a16="http://schemas.microsoft.com/office/drawing/2014/main" xmlns="" id="{10CC6E07-046B-478B-9316-7331173A8F83}"/>
              </a:ext>
            </a:extLst>
          </p:cNvPr>
          <p:cNvPicPr>
            <a:picLocks noGrp="1" noChangeAspect="1"/>
          </p:cNvPicPr>
          <p:nvPr>
            <p:ph idx="1"/>
          </p:nvPr>
        </p:nvPicPr>
        <p:blipFill>
          <a:blip r:embed="rId2"/>
          <a:stretch>
            <a:fillRect/>
          </a:stretch>
        </p:blipFill>
        <p:spPr>
          <a:xfrm>
            <a:off x="8418051" y="425179"/>
            <a:ext cx="8732418" cy="10509691"/>
          </a:xfrm>
        </p:spPr>
      </p:pic>
      <p:sp>
        <p:nvSpPr>
          <p:cNvPr id="4" name="Symbol zastępczy tekstu 3">
            <a:extLst>
              <a:ext uri="{FF2B5EF4-FFF2-40B4-BE49-F238E27FC236}">
                <a16:creationId xmlns:a16="http://schemas.microsoft.com/office/drawing/2014/main" xmlns="" id="{6B67778E-167F-4387-BE21-B9E2106138D9}"/>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2075664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8DA7D4C-57F5-470F-B235-33DA9546C485}"/>
              </a:ext>
            </a:extLst>
          </p:cNvPr>
          <p:cNvSpPr>
            <a:spLocks noGrp="1"/>
          </p:cNvSpPr>
          <p:nvPr>
            <p:ph type="title"/>
          </p:nvPr>
        </p:nvSpPr>
        <p:spPr/>
        <p:txBody>
          <a:bodyPr/>
          <a:lstStyle/>
          <a:p>
            <a:endParaRPr lang="pl-PL"/>
          </a:p>
        </p:txBody>
      </p:sp>
      <p:pic>
        <p:nvPicPr>
          <p:cNvPr id="5" name="Obraz 5" descr="Obraz zawierający stół, mężczyzna, zdjęcie, osoby&#10;&#10;Opis wygenerowany przy bardzo wysokim poziomie pewności">
            <a:extLst>
              <a:ext uri="{FF2B5EF4-FFF2-40B4-BE49-F238E27FC236}">
                <a16:creationId xmlns:a16="http://schemas.microsoft.com/office/drawing/2014/main" xmlns="" id="{E7F15B7F-56C4-45A6-89D6-096B0CF108D1}"/>
              </a:ext>
            </a:extLst>
          </p:cNvPr>
          <p:cNvPicPr>
            <a:picLocks noGrp="1" noChangeAspect="1"/>
          </p:cNvPicPr>
          <p:nvPr>
            <p:ph idx="1"/>
          </p:nvPr>
        </p:nvPicPr>
        <p:blipFill>
          <a:blip r:embed="rId2"/>
          <a:stretch>
            <a:fillRect/>
          </a:stretch>
        </p:blipFill>
        <p:spPr>
          <a:xfrm>
            <a:off x="4702854" y="228832"/>
            <a:ext cx="13168806" cy="9867898"/>
          </a:xfrm>
        </p:spPr>
      </p:pic>
      <p:sp>
        <p:nvSpPr>
          <p:cNvPr id="4" name="Symbol zastępczy tekstu 3">
            <a:extLst>
              <a:ext uri="{FF2B5EF4-FFF2-40B4-BE49-F238E27FC236}">
                <a16:creationId xmlns:a16="http://schemas.microsoft.com/office/drawing/2014/main" xmlns="" id="{9BDDEB4A-7C5A-47BC-861E-75E8DA113828}"/>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47457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45E30B3-3BFB-4445-A98F-5F2B3D7C9BEF}"/>
              </a:ext>
            </a:extLst>
          </p:cNvPr>
          <p:cNvSpPr>
            <a:spLocks noGrp="1"/>
          </p:cNvSpPr>
          <p:nvPr>
            <p:ph type="title"/>
          </p:nvPr>
        </p:nvSpPr>
        <p:spPr/>
        <p:txBody>
          <a:bodyPr vert="horz" lIns="91440" tIns="45720" rIns="91440" bIns="45720" rtlCol="0" anchor="t">
            <a:no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l"/>
            <a:r>
              <a:rPr lang="pl-PL" sz="3200" b="1" dirty="0">
                <a:ea typeface="+mj-lt"/>
                <a:cs typeface="+mj-lt"/>
              </a:rPr>
              <a:t>Dzieciństwo </a:t>
            </a:r>
            <a:endParaRPr lang="pl-PL" sz="3200">
              <a:cs typeface="Arial"/>
            </a:endParaRPr>
          </a:p>
          <a:p>
            <a:pPr algn="l"/>
            <a:r>
              <a:rPr lang="pl-PL" sz="3200" dirty="0">
                <a:ea typeface="+mj-lt"/>
                <a:cs typeface="+mj-lt"/>
              </a:rPr>
              <a:t> Rajmund Kolbe urodził się 8 stycznia 1894 i w tym dniu przyjął chrzest  w kościele Wniebowzięcia NMP w Zduńskiej Woli. Z powodu ciężkiej sytuacji finansowej, rodzina Kolbów przeniosła się wkrótce do Łodzi. W 1897 r. przeprowadzili się do Pabianic. Tam rodzice Kolbego znaleźli pracę – ojciec pracował w fabryce, matka prowadziła sklep, potem była położną.</a:t>
            </a:r>
            <a:endParaRPr lang="pl-PL" sz="3200">
              <a:cs typeface="Arial"/>
            </a:endParaRPr>
          </a:p>
          <a:p>
            <a:r>
              <a:rPr lang="pl-PL" sz="3200" dirty="0">
                <a:ea typeface="+mj-lt"/>
                <a:cs typeface="+mj-lt"/>
              </a:rPr>
              <a:t>W 1906</a:t>
            </a:r>
            <a:br>
              <a:rPr lang="pl-PL" sz="3200" dirty="0">
                <a:ea typeface="+mj-lt"/>
                <a:cs typeface="+mj-lt"/>
              </a:rPr>
            </a:br>
            <a:r>
              <a:rPr lang="pl-PL" sz="3200" dirty="0">
                <a:ea typeface="+mj-lt"/>
                <a:cs typeface="+mj-lt"/>
              </a:rPr>
              <a:t> r. w kościele św. Mateusza w Pabianicach Rajmundowi ukazała się Najświętsza Maryja Panna, trzymająca w ręce białą i czerwoną koronę. Zapytała go, którą chce, dając do zrozumienia, że czerwona oznacza męczeństwo, a biała czystość. Młody Rajmund nie wahał się długo - wybrał obie.</a:t>
            </a:r>
            <a:endParaRPr lang="pl-PL" sz="3200">
              <a:cs typeface="Arial"/>
            </a:endParaRPr>
          </a:p>
          <a:p>
            <a:endParaRPr lang="pl-PL" sz="3200" dirty="0">
              <a:cs typeface="Arial"/>
            </a:endParaRPr>
          </a:p>
        </p:txBody>
      </p:sp>
      <p:sp>
        <p:nvSpPr>
          <p:cNvPr id="3" name="Symbol zastępczy zawartości 2">
            <a:extLst>
              <a:ext uri="{FF2B5EF4-FFF2-40B4-BE49-F238E27FC236}">
                <a16:creationId xmlns:a16="http://schemas.microsoft.com/office/drawing/2014/main" xmlns="" id="{302E5EBD-D84D-4B91-92CA-82EB48EF6AD2}"/>
              </a:ext>
            </a:extLst>
          </p:cNvPr>
          <p:cNvSpPr>
            <a:spLocks noGrp="1"/>
          </p:cNvSpPr>
          <p:nvPr>
            <p:ph idx="1"/>
          </p:nvPr>
        </p:nvSpPr>
        <p:spPr/>
        <p:txBody>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indent="0">
              <a:buNone/>
            </a:pPr>
            <a:endParaRPr lang="pl-PL" sz="1900" dirty="0">
              <a:cs typeface="Arial" panose="020B0604020202020204"/>
            </a:endParaRPr>
          </a:p>
        </p:txBody>
      </p:sp>
    </p:spTree>
    <p:extLst>
      <p:ext uri="{BB962C8B-B14F-4D97-AF65-F5344CB8AC3E}">
        <p14:creationId xmlns:p14="http://schemas.microsoft.com/office/powerpoint/2010/main" val="3284811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A26E8FA-6249-4D5D-A804-FEFB13DFC57C}"/>
              </a:ext>
            </a:extLst>
          </p:cNvPr>
          <p:cNvSpPr>
            <a:spLocks noGrp="1"/>
          </p:cNvSpPr>
          <p:nvPr>
            <p:ph type="title"/>
          </p:nvPr>
        </p:nvSpPr>
        <p:spPr/>
        <p:txBody>
          <a:bodyPr/>
          <a:lstStyle/>
          <a:p>
            <a:endParaRPr lang="pl-PL"/>
          </a:p>
        </p:txBody>
      </p:sp>
      <p:pic>
        <p:nvPicPr>
          <p:cNvPr id="5" name="Obraz 5" descr="Obraz zawierający osoba, stojące, zdjęcie, mężczyzna&#10;&#10;Opis wygenerowany przy bardzo wysokim poziomie pewności">
            <a:extLst>
              <a:ext uri="{FF2B5EF4-FFF2-40B4-BE49-F238E27FC236}">
                <a16:creationId xmlns:a16="http://schemas.microsoft.com/office/drawing/2014/main" xmlns="" id="{45214BD0-93D6-4C09-8500-736AA63CD93E}"/>
              </a:ext>
            </a:extLst>
          </p:cNvPr>
          <p:cNvPicPr>
            <a:picLocks noGrp="1" noChangeAspect="1"/>
          </p:cNvPicPr>
          <p:nvPr>
            <p:ph idx="1"/>
          </p:nvPr>
        </p:nvPicPr>
        <p:blipFill>
          <a:blip r:embed="rId2"/>
          <a:stretch>
            <a:fillRect/>
          </a:stretch>
        </p:blipFill>
        <p:spPr>
          <a:xfrm>
            <a:off x="4036943" y="718464"/>
            <a:ext cx="13866308" cy="10396087"/>
          </a:xfrm>
        </p:spPr>
      </p:pic>
      <p:sp>
        <p:nvSpPr>
          <p:cNvPr id="4" name="Symbol zastępczy tekstu 3">
            <a:extLst>
              <a:ext uri="{FF2B5EF4-FFF2-40B4-BE49-F238E27FC236}">
                <a16:creationId xmlns:a16="http://schemas.microsoft.com/office/drawing/2014/main" xmlns="" id="{69C87617-A131-4EDC-9689-1412ADF3D760}"/>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517662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0C117C9-413A-4D76-B695-5A6CF486A7C2}"/>
              </a:ext>
            </a:extLst>
          </p:cNvPr>
          <p:cNvSpPr>
            <a:spLocks noGrp="1"/>
          </p:cNvSpPr>
          <p:nvPr>
            <p:ph type="title"/>
          </p:nvPr>
        </p:nvSpPr>
        <p:spPr/>
        <p:txBody>
          <a:bodyPr/>
          <a:lstStyle/>
          <a:p>
            <a:endParaRPr lang="pl-PL"/>
          </a:p>
        </p:txBody>
      </p:sp>
      <p:pic>
        <p:nvPicPr>
          <p:cNvPr id="5" name="Obraz 5" descr="Obraz zawierający zewnętrzne, budynek, molo, woda&#10;&#10;Opis wygenerowany przy bardzo wysokim poziomie pewności">
            <a:extLst>
              <a:ext uri="{FF2B5EF4-FFF2-40B4-BE49-F238E27FC236}">
                <a16:creationId xmlns:a16="http://schemas.microsoft.com/office/drawing/2014/main" xmlns="" id="{54437E78-0F16-4D4F-A0D0-860E7F7BEA2A}"/>
              </a:ext>
            </a:extLst>
          </p:cNvPr>
          <p:cNvPicPr>
            <a:picLocks noGrp="1" noChangeAspect="1"/>
          </p:cNvPicPr>
          <p:nvPr>
            <p:ph idx="1"/>
          </p:nvPr>
        </p:nvPicPr>
        <p:blipFill>
          <a:blip r:embed="rId2"/>
          <a:stretch>
            <a:fillRect/>
          </a:stretch>
        </p:blipFill>
        <p:spPr>
          <a:xfrm>
            <a:off x="8769529" y="2884256"/>
            <a:ext cx="7167314" cy="5372100"/>
          </a:xfrm>
        </p:spPr>
      </p:pic>
      <p:sp>
        <p:nvSpPr>
          <p:cNvPr id="4" name="Symbol zastępczy tekstu 3">
            <a:extLst>
              <a:ext uri="{FF2B5EF4-FFF2-40B4-BE49-F238E27FC236}">
                <a16:creationId xmlns:a16="http://schemas.microsoft.com/office/drawing/2014/main" xmlns="" id="{D80B94AA-B6AF-4C54-8EC4-036E8F050F5F}"/>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3453590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71BEF83-6EA7-4457-9F2E-8F1C424C5829}"/>
              </a:ext>
            </a:extLst>
          </p:cNvPr>
          <p:cNvSpPr>
            <a:spLocks noGrp="1"/>
          </p:cNvSpPr>
          <p:nvPr>
            <p:ph type="title"/>
          </p:nvPr>
        </p:nvSpPr>
        <p:spPr/>
        <p:txBody>
          <a:bodyPr>
            <a:normAutofit fontScale="90000"/>
          </a:bodyPr>
          <a:lstStyle/>
          <a:p>
            <a:pPr algn="l"/>
            <a:r>
              <a:rPr lang="pl-PL" sz="3200" b="1" dirty="0">
                <a:ea typeface="+mj-lt"/>
                <a:cs typeface="+mj-lt"/>
              </a:rPr>
              <a:t>Beatyfikacja i kanonizacja </a:t>
            </a:r>
            <a:endParaRPr lang="pl-PL" sz="3200">
              <a:cs typeface="Arial"/>
            </a:endParaRPr>
          </a:p>
          <a:p>
            <a:pPr algn="l"/>
            <a:r>
              <a:rPr lang="pl-PL" sz="3200" dirty="0">
                <a:ea typeface="+mj-lt"/>
                <a:cs typeface="+mj-lt"/>
              </a:rPr>
              <a:t>Maksymilian Kolbe został beatyfikowany 17 października 1971 r. przez papieża Pawła VI, a kanonizowany przez papieża Jana Pawła II 10 października 1982. 10 października 1998 Stolica Apostolska uznała świętego za patrona miasta Zduńska Wola, a 10 października 2004 także patrona Pabianic. 28 maja 2006 w celi św. Maksymiliana Kolbe w obozie Auschwitz modlił się papież Benedykt XVI.</a:t>
            </a:r>
            <a:endParaRPr lang="pl-PL" sz="3200" dirty="0">
              <a:cs typeface="Arial"/>
            </a:endParaRPr>
          </a:p>
          <a:p>
            <a:endParaRPr lang="pl-PL" dirty="0">
              <a:cs typeface="Arial"/>
            </a:endParaRPr>
          </a:p>
        </p:txBody>
      </p:sp>
    </p:spTree>
    <p:extLst>
      <p:ext uri="{BB962C8B-B14F-4D97-AF65-F5344CB8AC3E}">
        <p14:creationId xmlns:p14="http://schemas.microsoft.com/office/powerpoint/2010/main" val="1949600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FA3880A-8D8F-466C-A4A1-F07BCDD3719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4460075" y="3420953"/>
            <a:ext cx="14742323" cy="7723297"/>
          </a:xfrm>
          <a:prstGeom prst="rect">
            <a:avLst/>
          </a:prstGeom>
        </p:spPr>
      </p:pic>
      <p:pic>
        <p:nvPicPr>
          <p:cNvPr id="12" name="Picture 11">
            <a:extLst>
              <a:ext uri="{FF2B5EF4-FFF2-40B4-BE49-F238E27FC236}">
                <a16:creationId xmlns:a16="http://schemas.microsoft.com/office/drawing/2014/main" xmlns="" id="{3C0A64CB-20A1-4508-B568-284EB04F78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9199040" cy="11144250"/>
          </a:xfrm>
          <a:prstGeom prst="rect">
            <a:avLst/>
          </a:prstGeom>
        </p:spPr>
      </p:pic>
      <p:sp>
        <p:nvSpPr>
          <p:cNvPr id="14" name="Rectangle 13">
            <a:extLst>
              <a:ext uri="{FF2B5EF4-FFF2-40B4-BE49-F238E27FC236}">
                <a16:creationId xmlns:a16="http://schemas.microsoft.com/office/drawing/2014/main" xmlns="" id="{8DA14841-53A4-4935-BE65-C8373B8A6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518574" cy="11144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xmlns="" id="{9877C2CF-B2DD-41C8-8B5E-152673376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5216" y="0"/>
            <a:ext cx="72007"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xmlns="" id="{D377EE36-E59D-4778-8F99-4B470DA4A3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86864" y="0"/>
            <a:ext cx="12496598" cy="111442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xmlns="" id="{2586C6C5-47AF-450A-932D-880EF823E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083462" y="0"/>
            <a:ext cx="43205"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a:extLst>
              <a:ext uri="{FF2B5EF4-FFF2-40B4-BE49-F238E27FC236}">
                <a16:creationId xmlns:a16="http://schemas.microsoft.com/office/drawing/2014/main" xmlns="" id="{A587901A-AA64-4940-9803-F67677851150}"/>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51269" y="5302134"/>
            <a:ext cx="654626" cy="750206"/>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xmlns="" id="{3B2CA9B6-4696-4754-85E4-8CABC16C83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9199040" cy="11139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7A9A1B4E-BA04-49DB-A7FC-AAC824E9FE6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4460075" y="3420953"/>
            <a:ext cx="14742323" cy="7723297"/>
          </a:xfrm>
          <a:prstGeom prst="rect">
            <a:avLst/>
          </a:prstGeom>
        </p:spPr>
      </p:pic>
      <p:pic>
        <p:nvPicPr>
          <p:cNvPr id="28" name="Picture 27">
            <a:extLst>
              <a:ext uri="{FF2B5EF4-FFF2-40B4-BE49-F238E27FC236}">
                <a16:creationId xmlns:a16="http://schemas.microsoft.com/office/drawing/2014/main" xmlns="" id="{DEB81022-BC5D-4044-B798-FA0517B46B8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9199040" cy="11144250"/>
          </a:xfrm>
          <a:prstGeom prst="rect">
            <a:avLst/>
          </a:prstGeom>
        </p:spPr>
      </p:pic>
      <p:sp>
        <p:nvSpPr>
          <p:cNvPr id="30" name="Rectangle 29">
            <a:extLst>
              <a:ext uri="{FF2B5EF4-FFF2-40B4-BE49-F238E27FC236}">
                <a16:creationId xmlns:a16="http://schemas.microsoft.com/office/drawing/2014/main" xmlns="" id="{D23277EE-B44B-4433-AC85-268C83D342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518574" cy="11144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96893633-2491-40F3-A8F8-3048B013B8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15216" y="0"/>
            <a:ext cx="72007" cy="111442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4F600BF4-BBEF-41D0-AF2D-5FE8F14089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86864" y="0"/>
            <a:ext cx="9278654" cy="1114425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B8B2DAC8-4612-427A-A5EB-1870ADE060DE}"/>
              </a:ext>
            </a:extLst>
          </p:cNvPr>
          <p:cNvSpPr>
            <a:spLocks noGrp="1"/>
          </p:cNvSpPr>
          <p:nvPr>
            <p:ph type="title"/>
          </p:nvPr>
        </p:nvSpPr>
        <p:spPr>
          <a:xfrm>
            <a:off x="3102441" y="5572121"/>
            <a:ext cx="6257355" cy="3686409"/>
          </a:xfrm>
        </p:spPr>
        <p:txBody>
          <a:bodyPr vert="horz" lIns="91440" tIns="45720" rIns="91440" bIns="45720" rtlCol="0" anchor="t">
            <a:normAutofit/>
          </a:bodyPr>
          <a:lstStyle/>
          <a:p>
            <a:pPr algn="r"/>
            <a:endParaRPr lang="en-US" sz="7700"/>
          </a:p>
        </p:txBody>
      </p:sp>
      <p:pic>
        <p:nvPicPr>
          <p:cNvPr id="5" name="Obraz 5" descr="Obraz zawierający stojące, mężczyzna, kobieta, trzymający&#10;&#10;Opis wygenerowany przy bardzo wysokim poziomie pewności">
            <a:extLst>
              <a:ext uri="{FF2B5EF4-FFF2-40B4-BE49-F238E27FC236}">
                <a16:creationId xmlns:a16="http://schemas.microsoft.com/office/drawing/2014/main" xmlns="" id="{DC281379-E05D-4B0F-949E-376AA006983C}"/>
              </a:ext>
            </a:extLst>
          </p:cNvPr>
          <p:cNvPicPr>
            <a:picLocks noGrp="1" noChangeAspect="1"/>
          </p:cNvPicPr>
          <p:nvPr>
            <p:ph idx="1"/>
          </p:nvPr>
        </p:nvPicPr>
        <p:blipFill rotWithShape="1">
          <a:blip r:embed="rId5"/>
          <a:srcRect r="1" b="9494"/>
          <a:stretch/>
        </p:blipFill>
        <p:spPr>
          <a:xfrm>
            <a:off x="10630946" y="368"/>
            <a:ext cx="7300303" cy="11144250"/>
          </a:xfrm>
          <a:prstGeom prst="rect">
            <a:avLst/>
          </a:prstGeom>
          <a:ln w="12700">
            <a:solidFill>
              <a:schemeClr val="tx1"/>
            </a:solidFill>
          </a:ln>
        </p:spPr>
      </p:pic>
      <p:sp>
        <p:nvSpPr>
          <p:cNvPr id="36" name="Rectangle 35">
            <a:extLst>
              <a:ext uri="{FF2B5EF4-FFF2-40B4-BE49-F238E27FC236}">
                <a16:creationId xmlns:a16="http://schemas.microsoft.com/office/drawing/2014/main" xmlns="" id="{8E3FBB69-81FC-455A-9F72-076CADABD3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935573" y="-4416"/>
            <a:ext cx="43206" cy="111442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ymbol zastępczy tekstu 3">
            <a:extLst>
              <a:ext uri="{FF2B5EF4-FFF2-40B4-BE49-F238E27FC236}">
                <a16:creationId xmlns:a16="http://schemas.microsoft.com/office/drawing/2014/main" xmlns="" id="{0B9D8B08-131F-4AF6-8C91-BB01B8C67D62}"/>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371601240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FBC885F-AB3B-4C82-99EE-564ABE160A2E}"/>
              </a:ext>
            </a:extLst>
          </p:cNvPr>
          <p:cNvSpPr>
            <a:spLocks noGrp="1"/>
          </p:cNvSpPr>
          <p:nvPr>
            <p:ph type="title"/>
          </p:nvPr>
        </p:nvSpPr>
        <p:spPr/>
        <p:txBody>
          <a:bodyPr/>
          <a:lstStyle/>
          <a:p>
            <a:r>
              <a:rPr lang="pl-PL" sz="3200" dirty="0">
                <a:cs typeface="Arial"/>
              </a:rPr>
              <a:t>Bazylika w </a:t>
            </a:r>
            <a:r>
              <a:rPr lang="pl-PL" sz="3200" dirty="0" err="1">
                <a:cs typeface="Arial"/>
              </a:rPr>
              <a:t>Niepokolowie</a:t>
            </a:r>
            <a:r>
              <a:rPr lang="pl-PL" dirty="0">
                <a:cs typeface="Arial"/>
              </a:rPr>
              <a:t> </a:t>
            </a:r>
            <a:endParaRPr lang="pl-PL" dirty="0"/>
          </a:p>
        </p:txBody>
      </p:sp>
      <p:pic>
        <p:nvPicPr>
          <p:cNvPr id="4" name="Obraz 4" descr="Obraz zawierający zewnętrzne, budynek, przód, kamień&#10;&#10;Opis wygenerowany przy bardzo wysokim poziomie pewności">
            <a:extLst>
              <a:ext uri="{FF2B5EF4-FFF2-40B4-BE49-F238E27FC236}">
                <a16:creationId xmlns:a16="http://schemas.microsoft.com/office/drawing/2014/main" xmlns="" id="{3FEB10FB-D48F-4801-808F-C828238C35C5}"/>
              </a:ext>
            </a:extLst>
          </p:cNvPr>
          <p:cNvPicPr>
            <a:picLocks noGrp="1" noChangeAspect="1"/>
          </p:cNvPicPr>
          <p:nvPr>
            <p:ph idx="1"/>
          </p:nvPr>
        </p:nvPicPr>
        <p:blipFill>
          <a:blip r:embed="rId2"/>
          <a:stretch>
            <a:fillRect/>
          </a:stretch>
        </p:blipFill>
        <p:spPr>
          <a:xfrm>
            <a:off x="4261788" y="3015475"/>
            <a:ext cx="11228074" cy="6410443"/>
          </a:xfrm>
        </p:spPr>
      </p:pic>
    </p:spTree>
    <p:extLst>
      <p:ext uri="{BB962C8B-B14F-4D97-AF65-F5344CB8AC3E}">
        <p14:creationId xmlns:p14="http://schemas.microsoft.com/office/powerpoint/2010/main" val="159569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35BD07B-204F-47AA-BD80-4AB6C61432C2}"/>
              </a:ext>
            </a:extLst>
          </p:cNvPr>
          <p:cNvSpPr>
            <a:spLocks noGrp="1"/>
          </p:cNvSpPr>
          <p:nvPr>
            <p:ph type="title"/>
          </p:nvPr>
        </p:nvSpPr>
        <p:spPr/>
        <p:txBody>
          <a:bodyPr/>
          <a:lstStyle/>
          <a:p>
            <a:pPr algn="ctr"/>
            <a:r>
              <a:rPr lang="pl-PL" dirty="0">
                <a:ea typeface="+mj-lt"/>
                <a:cs typeface="+mj-lt"/>
              </a:rPr>
              <a:t>Muzeum Maksymiliana Kolbego </a:t>
            </a:r>
            <a:endParaRPr lang="pl-PL"/>
          </a:p>
          <a:p>
            <a:endParaRPr lang="pl-PL" dirty="0">
              <a:cs typeface="Arial"/>
            </a:endParaRPr>
          </a:p>
        </p:txBody>
      </p:sp>
      <p:pic>
        <p:nvPicPr>
          <p:cNvPr id="4" name="Obraz 4" descr="Obraz zawierający zdjęcie, wewnątrz, lodówka, różny&#10;&#10;Opis wygenerowany przy bardzo wysokim poziomie pewności">
            <a:extLst>
              <a:ext uri="{FF2B5EF4-FFF2-40B4-BE49-F238E27FC236}">
                <a16:creationId xmlns:a16="http://schemas.microsoft.com/office/drawing/2014/main" xmlns="" id="{36989EA1-9244-46DD-A853-23D28B369726}"/>
              </a:ext>
            </a:extLst>
          </p:cNvPr>
          <p:cNvPicPr>
            <a:picLocks noGrp="1" noChangeAspect="1"/>
          </p:cNvPicPr>
          <p:nvPr>
            <p:ph idx="1"/>
          </p:nvPr>
        </p:nvPicPr>
        <p:blipFill>
          <a:blip r:embed="rId2"/>
          <a:stretch>
            <a:fillRect/>
          </a:stretch>
        </p:blipFill>
        <p:spPr>
          <a:xfrm>
            <a:off x="4302170" y="1936653"/>
            <a:ext cx="11894756" cy="8900689"/>
          </a:xfrm>
        </p:spPr>
      </p:pic>
    </p:spTree>
    <p:extLst>
      <p:ext uri="{BB962C8B-B14F-4D97-AF65-F5344CB8AC3E}">
        <p14:creationId xmlns:p14="http://schemas.microsoft.com/office/powerpoint/2010/main" val="3128316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2FE9F16-62DB-419F-9BCB-E396838EC31A}"/>
              </a:ext>
            </a:extLst>
          </p:cNvPr>
          <p:cNvSpPr>
            <a:spLocks noGrp="1"/>
          </p:cNvSpPr>
          <p:nvPr>
            <p:ph type="title"/>
          </p:nvPr>
        </p:nvSpPr>
        <p:spPr/>
        <p:txBody>
          <a:bodyPr/>
          <a:lstStyle/>
          <a:p>
            <a:endParaRPr lang="pl-PL"/>
          </a:p>
        </p:txBody>
      </p:sp>
      <p:pic>
        <p:nvPicPr>
          <p:cNvPr id="5" name="Obraz 5" descr="Obraz zawierający wyświetlanie, zegar, wewnątrz, papier&#10;&#10;Opis wygenerowany przy bardzo wysokim poziomie pewności">
            <a:extLst>
              <a:ext uri="{FF2B5EF4-FFF2-40B4-BE49-F238E27FC236}">
                <a16:creationId xmlns:a16="http://schemas.microsoft.com/office/drawing/2014/main" xmlns="" id="{7A8668BD-1024-4642-B030-ADFF73319085}"/>
              </a:ext>
            </a:extLst>
          </p:cNvPr>
          <p:cNvPicPr>
            <a:picLocks noGrp="1" noChangeAspect="1"/>
          </p:cNvPicPr>
          <p:nvPr>
            <p:ph idx="1"/>
          </p:nvPr>
        </p:nvPicPr>
        <p:blipFill>
          <a:blip r:embed="rId2"/>
          <a:stretch>
            <a:fillRect/>
          </a:stretch>
        </p:blipFill>
        <p:spPr>
          <a:xfrm>
            <a:off x="3253962" y="764522"/>
            <a:ext cx="12414215" cy="9298087"/>
          </a:xfrm>
        </p:spPr>
      </p:pic>
      <p:sp>
        <p:nvSpPr>
          <p:cNvPr id="4" name="Symbol zastępczy tekstu 3">
            <a:extLst>
              <a:ext uri="{FF2B5EF4-FFF2-40B4-BE49-F238E27FC236}">
                <a16:creationId xmlns:a16="http://schemas.microsoft.com/office/drawing/2014/main" xmlns="" id="{5CAC8AED-4242-42A6-83C6-4F346106B60E}"/>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2320625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9B269F6-3BF5-470C-A0C1-DF89E06E971C}"/>
              </a:ext>
            </a:extLst>
          </p:cNvPr>
          <p:cNvSpPr>
            <a:spLocks noGrp="1"/>
          </p:cNvSpPr>
          <p:nvPr>
            <p:ph type="title"/>
          </p:nvPr>
        </p:nvSpPr>
        <p:spPr/>
        <p:txBody>
          <a:bodyPr/>
          <a:lstStyle/>
          <a:p>
            <a:endParaRPr lang="pl-PL"/>
          </a:p>
        </p:txBody>
      </p:sp>
      <p:pic>
        <p:nvPicPr>
          <p:cNvPr id="5" name="Obraz 5" descr="Obraz zawierający zdjęcie, budynek, biały, stojące&#10;&#10;Opis wygenerowany przy bardzo wysokim poziomie pewności">
            <a:extLst>
              <a:ext uri="{FF2B5EF4-FFF2-40B4-BE49-F238E27FC236}">
                <a16:creationId xmlns:a16="http://schemas.microsoft.com/office/drawing/2014/main" xmlns="" id="{2A38FBFA-7990-43D7-86CB-01E1E641BF40}"/>
              </a:ext>
            </a:extLst>
          </p:cNvPr>
          <p:cNvPicPr>
            <a:picLocks noGrp="1" noChangeAspect="1"/>
          </p:cNvPicPr>
          <p:nvPr>
            <p:ph idx="1"/>
          </p:nvPr>
        </p:nvPicPr>
        <p:blipFill>
          <a:blip r:embed="rId2"/>
          <a:stretch>
            <a:fillRect/>
          </a:stretch>
        </p:blipFill>
        <p:spPr>
          <a:xfrm>
            <a:off x="4270212" y="1079932"/>
            <a:ext cx="11855205" cy="8839681"/>
          </a:xfrm>
        </p:spPr>
      </p:pic>
      <p:sp>
        <p:nvSpPr>
          <p:cNvPr id="4" name="Symbol zastępczy tekstu 3">
            <a:extLst>
              <a:ext uri="{FF2B5EF4-FFF2-40B4-BE49-F238E27FC236}">
                <a16:creationId xmlns:a16="http://schemas.microsoft.com/office/drawing/2014/main" xmlns="" id="{9D257FA5-54AB-4BB2-B1DF-42F0E5554EAA}"/>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1735355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4E8E57E-7512-4530-B149-31FD200ECED1}"/>
              </a:ext>
            </a:extLst>
          </p:cNvPr>
          <p:cNvSpPr>
            <a:spLocks noGrp="1"/>
          </p:cNvSpPr>
          <p:nvPr>
            <p:ph type="title"/>
          </p:nvPr>
        </p:nvSpPr>
        <p:spPr/>
        <p:txBody>
          <a:bodyPr/>
          <a:lstStyle/>
          <a:p>
            <a:endParaRPr lang="pl-PL"/>
          </a:p>
        </p:txBody>
      </p:sp>
      <p:pic>
        <p:nvPicPr>
          <p:cNvPr id="5" name="Obraz 5" descr="Obraz zawierający wewnątrz, pomieszczenie, zdjęcie, siedzi&#10;&#10;Opis wygenerowany przy bardzo wysokim poziomie pewności">
            <a:extLst>
              <a:ext uri="{FF2B5EF4-FFF2-40B4-BE49-F238E27FC236}">
                <a16:creationId xmlns:a16="http://schemas.microsoft.com/office/drawing/2014/main" xmlns="" id="{256E6924-69B8-4FAD-B9C2-E52E5A744F8A}"/>
              </a:ext>
            </a:extLst>
          </p:cNvPr>
          <p:cNvPicPr>
            <a:picLocks noGrp="1" noChangeAspect="1"/>
          </p:cNvPicPr>
          <p:nvPr>
            <p:ph idx="1"/>
          </p:nvPr>
        </p:nvPicPr>
        <p:blipFill>
          <a:blip r:embed="rId2"/>
          <a:stretch>
            <a:fillRect/>
          </a:stretch>
        </p:blipFill>
        <p:spPr>
          <a:xfrm>
            <a:off x="3108543" y="988540"/>
            <a:ext cx="12407221" cy="9273250"/>
          </a:xfrm>
        </p:spPr>
      </p:pic>
      <p:sp>
        <p:nvSpPr>
          <p:cNvPr id="4" name="Symbol zastępczy tekstu 3">
            <a:extLst>
              <a:ext uri="{FF2B5EF4-FFF2-40B4-BE49-F238E27FC236}">
                <a16:creationId xmlns:a16="http://schemas.microsoft.com/office/drawing/2014/main" xmlns="" id="{1BCB4E64-BDEA-49D6-8A4F-29FDC43776D9}"/>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3413243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DD13C89-33A3-446E-8D3B-68B7F8F07980}"/>
              </a:ext>
            </a:extLst>
          </p:cNvPr>
          <p:cNvSpPr>
            <a:spLocks noGrp="1"/>
          </p:cNvSpPr>
          <p:nvPr>
            <p:ph type="title"/>
          </p:nvPr>
        </p:nvSpPr>
        <p:spPr/>
        <p:txBody>
          <a:bodyPr/>
          <a:lstStyle/>
          <a:p>
            <a:endParaRPr lang="pl-PL"/>
          </a:p>
        </p:txBody>
      </p:sp>
      <p:pic>
        <p:nvPicPr>
          <p:cNvPr id="5" name="Obraz 5" descr="Obraz zawierający wewnątrz, pomieszczenie, stół, kuchnia&#10;&#10;Opis wygenerowany przy bardzo wysokim poziomie pewności">
            <a:extLst>
              <a:ext uri="{FF2B5EF4-FFF2-40B4-BE49-F238E27FC236}">
                <a16:creationId xmlns:a16="http://schemas.microsoft.com/office/drawing/2014/main" xmlns="" id="{5DAB2219-4825-4A1A-BF12-95B086E11F55}"/>
              </a:ext>
            </a:extLst>
          </p:cNvPr>
          <p:cNvPicPr>
            <a:picLocks noGrp="1" noChangeAspect="1"/>
          </p:cNvPicPr>
          <p:nvPr>
            <p:ph idx="1"/>
          </p:nvPr>
        </p:nvPicPr>
        <p:blipFill>
          <a:blip r:embed="rId2"/>
          <a:stretch>
            <a:fillRect/>
          </a:stretch>
        </p:blipFill>
        <p:spPr>
          <a:xfrm>
            <a:off x="3189089" y="915716"/>
            <a:ext cx="12402881" cy="9309180"/>
          </a:xfrm>
        </p:spPr>
      </p:pic>
      <p:sp>
        <p:nvSpPr>
          <p:cNvPr id="4" name="Symbol zastępczy tekstu 3">
            <a:extLst>
              <a:ext uri="{FF2B5EF4-FFF2-40B4-BE49-F238E27FC236}">
                <a16:creationId xmlns:a16="http://schemas.microsoft.com/office/drawing/2014/main" xmlns="" id="{8DBB7D15-142B-4960-AEED-B19E7DF94FEB}"/>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2558575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01AF5FBB-9FDC-4D75-9DD6-DAF01ED197A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val="0"/>
              </a:ext>
            </a:extLst>
          </a:blip>
          <a:stretch>
            <a:fillRect/>
          </a:stretch>
        </p:blipFill>
        <p:spPr>
          <a:xfrm>
            <a:off x="9292473" y="5446922"/>
            <a:ext cx="885287" cy="449519"/>
          </a:xfrm>
          <a:prstGeom prst="rect">
            <a:avLst/>
          </a:prstGeom>
        </p:spPr>
      </p:pic>
      <p:pic>
        <p:nvPicPr>
          <p:cNvPr id="12" name="Picture 11">
            <a:extLst>
              <a:ext uri="{FF2B5EF4-FFF2-40B4-BE49-F238E27FC236}">
                <a16:creationId xmlns:a16="http://schemas.microsoft.com/office/drawing/2014/main" xmlns="" id="{933BBBE6-F4CF-483E-BA74-B51421B4D93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extLst>
              <a:ext uri="{28A0092B-C50C-407E-A947-70E740481C1C}">
                <a14:useLocalDpi xmlns:a14="http://schemas.microsoft.com/office/drawing/2010/main" val="0"/>
              </a:ext>
            </a:extLst>
          </a:blip>
          <a:stretch>
            <a:fillRect/>
          </a:stretch>
        </p:blipFill>
        <p:spPr>
          <a:xfrm>
            <a:off x="9024644" y="5247812"/>
            <a:ext cx="1152915" cy="648629"/>
          </a:xfrm>
          <a:prstGeom prst="rect">
            <a:avLst/>
          </a:prstGeom>
        </p:spPr>
      </p:pic>
      <p:sp>
        <p:nvSpPr>
          <p:cNvPr id="14" name="Rectangle 13">
            <a:extLst>
              <a:ext uri="{FF2B5EF4-FFF2-40B4-BE49-F238E27FC236}">
                <a16:creationId xmlns:a16="http://schemas.microsoft.com/office/drawing/2014/main" xmlns="" id="{4C790028-99AE-4AE4-8269-9913E2D506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24643" y="5247812"/>
            <a:ext cx="91192" cy="6486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xmlns="" id="{06936A2A-FE08-4EE0-A409-3EF3FA244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15633" y="5247812"/>
            <a:ext cx="4324" cy="6486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xmlns="" id="{BAF0407B-48CB-4C05-B0D7-7A69A0D407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19935" y="5247812"/>
            <a:ext cx="750430" cy="648629"/>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xmlns="" id="{ADC50C3D-0DA0-4914-B5B4-D1819CC698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70365" y="5247812"/>
            <a:ext cx="2594" cy="6486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a:extLst>
              <a:ext uri="{FF2B5EF4-FFF2-40B4-BE49-F238E27FC236}">
                <a16:creationId xmlns:a16="http://schemas.microsoft.com/office/drawing/2014/main" xmlns="" id="{8CF9E583-1A92-4144-B4FA-81D98317FA04}"/>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231893" y="5556411"/>
            <a:ext cx="39311" cy="127279"/>
          </a:xfrm>
          <a:prstGeom prst="rect">
            <a:avLst/>
          </a:prstGeom>
          <a:noFill/>
        </p:spPr>
        <p:txBody>
          <a:bodyPr wrap="square" rtlCol="0">
            <a:sp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r">
              <a:spcAft>
                <a:spcPts val="57"/>
              </a:spcAft>
            </a:pPr>
            <a:r>
              <a:rPr lang="en-US" sz="227" dirty="0">
                <a:solidFill>
                  <a:schemeClr val="accent6"/>
                </a:solidFill>
                <a:latin typeface="Wingdings 3" panose="05040102010807070707" pitchFamily="18" charset="2"/>
              </a:rPr>
              <a:t>z</a:t>
            </a:r>
            <a:endParaRPr lang="en-US" sz="227"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xmlns="" id="{36C4D283-22EA-4931-9DEC-0304C94143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24644" y="5247811"/>
            <a:ext cx="1152915" cy="6483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171"/>
          </a:p>
        </p:txBody>
      </p:sp>
      <p:pic>
        <p:nvPicPr>
          <p:cNvPr id="26" name="Picture 25">
            <a:extLst>
              <a:ext uri="{FF2B5EF4-FFF2-40B4-BE49-F238E27FC236}">
                <a16:creationId xmlns:a16="http://schemas.microsoft.com/office/drawing/2014/main" xmlns="" id="{A7A9E6DD-CC7C-4150-8911-883397CCA1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val="0"/>
              </a:ext>
            </a:extLst>
          </a:blip>
          <a:stretch>
            <a:fillRect/>
          </a:stretch>
        </p:blipFill>
        <p:spPr>
          <a:xfrm>
            <a:off x="9292473" y="5446922"/>
            <a:ext cx="885287" cy="449519"/>
          </a:xfrm>
          <a:prstGeom prst="rect">
            <a:avLst/>
          </a:prstGeom>
        </p:spPr>
      </p:pic>
      <p:pic>
        <p:nvPicPr>
          <p:cNvPr id="28" name="Picture 27">
            <a:extLst>
              <a:ext uri="{FF2B5EF4-FFF2-40B4-BE49-F238E27FC236}">
                <a16:creationId xmlns:a16="http://schemas.microsoft.com/office/drawing/2014/main" xmlns="" id="{DDA1B7FE-FED9-4723-8992-4E2804D9519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alphaModFix/>
            <a:extLst>
              <a:ext uri="{28A0092B-C50C-407E-A947-70E740481C1C}">
                <a14:useLocalDpi xmlns:a14="http://schemas.microsoft.com/office/drawing/2010/main" val="0"/>
              </a:ext>
            </a:extLst>
          </a:blip>
          <a:stretch>
            <a:fillRect/>
          </a:stretch>
        </p:blipFill>
        <p:spPr>
          <a:xfrm>
            <a:off x="9024644" y="5247812"/>
            <a:ext cx="1152915" cy="648629"/>
          </a:xfrm>
          <a:prstGeom prst="rect">
            <a:avLst/>
          </a:prstGeom>
        </p:spPr>
      </p:pic>
      <p:sp>
        <p:nvSpPr>
          <p:cNvPr id="30" name="Rectangle 29">
            <a:extLst>
              <a:ext uri="{FF2B5EF4-FFF2-40B4-BE49-F238E27FC236}">
                <a16:creationId xmlns:a16="http://schemas.microsoft.com/office/drawing/2014/main" xmlns="" id="{9A1F42EF-9A4D-4E5A-B1EE-7E6EDAE71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24643" y="5247812"/>
            <a:ext cx="91192" cy="6486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171"/>
          </a:p>
        </p:txBody>
      </p:sp>
      <p:sp>
        <p:nvSpPr>
          <p:cNvPr id="32" name="Rectangle 31">
            <a:extLst>
              <a:ext uri="{FF2B5EF4-FFF2-40B4-BE49-F238E27FC236}">
                <a16:creationId xmlns:a16="http://schemas.microsoft.com/office/drawing/2014/main" xmlns="" id="{70B59514-0D9B-415E-B4CB-4CB50B0FE6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15633" y="5247812"/>
            <a:ext cx="4324" cy="6486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171"/>
          </a:p>
        </p:txBody>
      </p:sp>
      <p:sp>
        <p:nvSpPr>
          <p:cNvPr id="34" name="Rectangle 33">
            <a:extLst>
              <a:ext uri="{FF2B5EF4-FFF2-40B4-BE49-F238E27FC236}">
                <a16:creationId xmlns:a16="http://schemas.microsoft.com/office/drawing/2014/main" xmlns="" id="{937B4B19-EFE0-4CF3-97D5-BADE0BED78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19935" y="5247812"/>
            <a:ext cx="981549" cy="648629"/>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171"/>
          </a:p>
        </p:txBody>
      </p:sp>
      <p:sp>
        <p:nvSpPr>
          <p:cNvPr id="2" name="Tytuł 1">
            <a:extLst>
              <a:ext uri="{FF2B5EF4-FFF2-40B4-BE49-F238E27FC236}">
                <a16:creationId xmlns:a16="http://schemas.microsoft.com/office/drawing/2014/main" xmlns="" id="{02B05CBB-1458-44E2-8A76-E1FFC9712738}"/>
              </a:ext>
            </a:extLst>
          </p:cNvPr>
          <p:cNvSpPr>
            <a:spLocks noGrp="1"/>
          </p:cNvSpPr>
          <p:nvPr>
            <p:ph type="title"/>
          </p:nvPr>
        </p:nvSpPr>
        <p:spPr>
          <a:xfrm>
            <a:off x="9210947" y="5572125"/>
            <a:ext cx="428749" cy="214560"/>
          </a:xfrm>
        </p:spPr>
        <p:txBody>
          <a:bodyPr vert="horz" lIns="8648" tIns="4324" rIns="8648" bIns="4324" rtlCol="0" anchor="t">
            <a:norm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r>
              <a:rPr lang="en-US" sz="359" dirty="0" err="1"/>
              <a:t>Zdjecie</a:t>
            </a:r>
            <a:r>
              <a:rPr lang="en-US" sz="359" dirty="0"/>
              <a:t> z </a:t>
            </a:r>
            <a:r>
              <a:rPr lang="en-US" sz="359" dirty="0" err="1"/>
              <a:t>Dzieciństwa</a:t>
            </a:r>
            <a:r>
              <a:rPr lang="en-US" sz="359" dirty="0"/>
              <a:t> </a:t>
            </a:r>
            <a:r>
              <a:rPr lang="en-US" sz="359" dirty="0" err="1"/>
              <a:t>Maksymiliana</a:t>
            </a:r>
            <a:r>
              <a:rPr lang="en-US" sz="359" dirty="0"/>
              <a:t> Mari Kolbe</a:t>
            </a:r>
          </a:p>
        </p:txBody>
      </p:sp>
      <p:pic>
        <p:nvPicPr>
          <p:cNvPr id="5" name="Obraz 5" descr="Obraz zawierający zdjęcie, czarny, stare, kobieta&#10;&#10;Opis wygenerowany przy bardzo wysokim poziomie pewności">
            <a:extLst>
              <a:ext uri="{FF2B5EF4-FFF2-40B4-BE49-F238E27FC236}">
                <a16:creationId xmlns:a16="http://schemas.microsoft.com/office/drawing/2014/main" xmlns="" id="{CAD422E7-9618-4207-8A0D-96E93E797430}"/>
              </a:ext>
            </a:extLst>
          </p:cNvPr>
          <p:cNvPicPr>
            <a:picLocks noGrp="1" noChangeAspect="1"/>
          </p:cNvPicPr>
          <p:nvPr>
            <p:ph sz="half" idx="1"/>
          </p:nvPr>
        </p:nvPicPr>
        <p:blipFill>
          <a:blip r:embed="rId5"/>
          <a:stretch>
            <a:fillRect/>
          </a:stretch>
        </p:blipFill>
        <p:spPr>
          <a:xfrm>
            <a:off x="5089057" y="81844"/>
            <a:ext cx="9070082" cy="10826493"/>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36" name="Rectangle 35">
            <a:extLst>
              <a:ext uri="{FF2B5EF4-FFF2-40B4-BE49-F238E27FC236}">
                <a16:creationId xmlns:a16="http://schemas.microsoft.com/office/drawing/2014/main" xmlns="" id="{05610B29-A0F6-4F83-BF46-0A928A0AA4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101687" y="5247555"/>
            <a:ext cx="2594" cy="6486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171"/>
          </a:p>
        </p:txBody>
      </p:sp>
    </p:spTree>
    <p:extLst>
      <p:ext uri="{BB962C8B-B14F-4D97-AF65-F5344CB8AC3E}">
        <p14:creationId xmlns:p14="http://schemas.microsoft.com/office/powerpoint/2010/main" val="4108015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46447BB-362A-4ACF-B110-2AFCE316209B}"/>
              </a:ext>
            </a:extLst>
          </p:cNvPr>
          <p:cNvSpPr>
            <a:spLocks noGrp="1"/>
          </p:cNvSpPr>
          <p:nvPr>
            <p:ph type="title"/>
          </p:nvPr>
        </p:nvSpPr>
        <p:spPr/>
        <p:txBody>
          <a:bodyPr/>
          <a:lstStyle/>
          <a:p>
            <a:endParaRPr lang="pl-PL"/>
          </a:p>
        </p:txBody>
      </p:sp>
      <p:pic>
        <p:nvPicPr>
          <p:cNvPr id="5" name="Obraz 5" descr="Obraz zawierający tekst, papier, stół, pokryte&#10;&#10;Opis wygenerowany przy bardzo wysokim poziomie pewności">
            <a:extLst>
              <a:ext uri="{FF2B5EF4-FFF2-40B4-BE49-F238E27FC236}">
                <a16:creationId xmlns:a16="http://schemas.microsoft.com/office/drawing/2014/main" xmlns="" id="{314238C4-5E29-4D6D-A45F-BC741FF42C95}"/>
              </a:ext>
            </a:extLst>
          </p:cNvPr>
          <p:cNvPicPr>
            <a:picLocks noGrp="1" noChangeAspect="1"/>
          </p:cNvPicPr>
          <p:nvPr>
            <p:ph idx="1"/>
          </p:nvPr>
        </p:nvPicPr>
        <p:blipFill>
          <a:blip r:embed="rId2"/>
          <a:stretch>
            <a:fillRect/>
          </a:stretch>
        </p:blipFill>
        <p:spPr>
          <a:xfrm>
            <a:off x="3984091" y="1241255"/>
            <a:ext cx="12835763" cy="9629895"/>
          </a:xfrm>
        </p:spPr>
      </p:pic>
      <p:sp>
        <p:nvSpPr>
          <p:cNvPr id="4" name="Symbol zastępczy tekstu 3">
            <a:extLst>
              <a:ext uri="{FF2B5EF4-FFF2-40B4-BE49-F238E27FC236}">
                <a16:creationId xmlns:a16="http://schemas.microsoft.com/office/drawing/2014/main" xmlns="" id="{93BF4125-79A8-4FCD-91E4-79074E0B9B7A}"/>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1432466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112B3D8-268A-4648-A9B0-23848B06C419}"/>
              </a:ext>
            </a:extLst>
          </p:cNvPr>
          <p:cNvSpPr>
            <a:spLocks noGrp="1"/>
          </p:cNvSpPr>
          <p:nvPr>
            <p:ph type="title"/>
          </p:nvPr>
        </p:nvSpPr>
        <p:spPr/>
        <p:txBody>
          <a:bodyPr/>
          <a:lstStyle/>
          <a:p>
            <a:endParaRPr lang="pl-PL"/>
          </a:p>
        </p:txBody>
      </p:sp>
      <p:pic>
        <p:nvPicPr>
          <p:cNvPr id="5" name="Obraz 5" descr="Obraz zawierający wewnątrz, stół, znak, siedzi&#10;&#10;Opis wygenerowany przy bardzo wysokim poziomie pewności">
            <a:extLst>
              <a:ext uri="{FF2B5EF4-FFF2-40B4-BE49-F238E27FC236}">
                <a16:creationId xmlns:a16="http://schemas.microsoft.com/office/drawing/2014/main" xmlns="" id="{C1EF1935-8F9B-4636-8E3B-7D4E53D5D4DA}"/>
              </a:ext>
            </a:extLst>
          </p:cNvPr>
          <p:cNvPicPr>
            <a:picLocks noGrp="1" noChangeAspect="1"/>
          </p:cNvPicPr>
          <p:nvPr>
            <p:ph idx="1"/>
          </p:nvPr>
        </p:nvPicPr>
        <p:blipFill>
          <a:blip r:embed="rId2"/>
          <a:stretch>
            <a:fillRect/>
          </a:stretch>
        </p:blipFill>
        <p:spPr>
          <a:xfrm>
            <a:off x="4037493" y="1332525"/>
            <a:ext cx="11897408" cy="8914435"/>
          </a:xfrm>
        </p:spPr>
      </p:pic>
      <p:sp>
        <p:nvSpPr>
          <p:cNvPr id="4" name="Symbol zastępczy tekstu 3">
            <a:extLst>
              <a:ext uri="{FF2B5EF4-FFF2-40B4-BE49-F238E27FC236}">
                <a16:creationId xmlns:a16="http://schemas.microsoft.com/office/drawing/2014/main" xmlns="" id="{4DAC64D8-D102-490E-B75C-33F0A519FF2F}"/>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3611045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6CE0CC5-A3B9-4518-9515-BAC556E4FE32}"/>
              </a:ext>
            </a:extLst>
          </p:cNvPr>
          <p:cNvSpPr>
            <a:spLocks noGrp="1"/>
          </p:cNvSpPr>
          <p:nvPr>
            <p:ph type="title"/>
          </p:nvPr>
        </p:nvSpPr>
        <p:spPr/>
        <p:txBody>
          <a:bodyPr/>
          <a:lstStyle/>
          <a:p>
            <a:endParaRPr lang="pl-PL"/>
          </a:p>
        </p:txBody>
      </p:sp>
      <p:pic>
        <p:nvPicPr>
          <p:cNvPr id="5" name="Obraz 5" descr="Obraz zawierający wewnątrz, stojące, stół, przód&#10;&#10;Opis wygenerowany przy bardzo wysokim poziomie pewności">
            <a:extLst>
              <a:ext uri="{FF2B5EF4-FFF2-40B4-BE49-F238E27FC236}">
                <a16:creationId xmlns:a16="http://schemas.microsoft.com/office/drawing/2014/main" xmlns="" id="{21731F0F-4C17-40C6-B09C-38488D2E30B5}"/>
              </a:ext>
            </a:extLst>
          </p:cNvPr>
          <p:cNvPicPr>
            <a:picLocks noGrp="1" noChangeAspect="1"/>
          </p:cNvPicPr>
          <p:nvPr>
            <p:ph idx="1"/>
          </p:nvPr>
        </p:nvPicPr>
        <p:blipFill>
          <a:blip r:embed="rId2"/>
          <a:stretch>
            <a:fillRect/>
          </a:stretch>
        </p:blipFill>
        <p:spPr>
          <a:xfrm>
            <a:off x="3430492" y="1594403"/>
            <a:ext cx="12656822" cy="9456515"/>
          </a:xfrm>
        </p:spPr>
      </p:pic>
      <p:sp>
        <p:nvSpPr>
          <p:cNvPr id="4" name="Symbol zastępczy tekstu 3">
            <a:extLst>
              <a:ext uri="{FF2B5EF4-FFF2-40B4-BE49-F238E27FC236}">
                <a16:creationId xmlns:a16="http://schemas.microsoft.com/office/drawing/2014/main" xmlns="" id="{AAE96C97-3334-418D-A812-CA0133134337}"/>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8291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ACFF678-2DD8-4E2E-AA8B-93698D9C8C74}"/>
              </a:ext>
            </a:extLst>
          </p:cNvPr>
          <p:cNvSpPr>
            <a:spLocks noGrp="1"/>
          </p:cNvSpPr>
          <p:nvPr>
            <p:ph type="title"/>
          </p:nvPr>
        </p:nvSpPr>
        <p:spPr/>
        <p:txBody>
          <a:bodyPr/>
          <a:lstStyle/>
          <a:p>
            <a:endParaRPr lang="pl-PL"/>
          </a:p>
        </p:txBody>
      </p:sp>
      <p:pic>
        <p:nvPicPr>
          <p:cNvPr id="5" name="Obraz 5" descr="Obraz zawierający stół, różne, wyświetlanie, wiele&#10;&#10;Opis wygenerowany przy bardzo wysokim poziomie pewności">
            <a:extLst>
              <a:ext uri="{FF2B5EF4-FFF2-40B4-BE49-F238E27FC236}">
                <a16:creationId xmlns:a16="http://schemas.microsoft.com/office/drawing/2014/main" xmlns="" id="{D9475A75-A5F3-4EF6-84B8-B564F4ADB8E3}"/>
              </a:ext>
            </a:extLst>
          </p:cNvPr>
          <p:cNvPicPr>
            <a:picLocks noGrp="1" noChangeAspect="1"/>
          </p:cNvPicPr>
          <p:nvPr>
            <p:ph idx="1"/>
          </p:nvPr>
        </p:nvPicPr>
        <p:blipFill>
          <a:blip r:embed="rId2"/>
          <a:stretch>
            <a:fillRect/>
          </a:stretch>
        </p:blipFill>
        <p:spPr>
          <a:xfrm>
            <a:off x="4142638" y="1795392"/>
            <a:ext cx="11906573" cy="8944818"/>
          </a:xfrm>
        </p:spPr>
      </p:pic>
      <p:sp>
        <p:nvSpPr>
          <p:cNvPr id="4" name="Symbol zastępczy tekstu 3">
            <a:extLst>
              <a:ext uri="{FF2B5EF4-FFF2-40B4-BE49-F238E27FC236}">
                <a16:creationId xmlns:a16="http://schemas.microsoft.com/office/drawing/2014/main" xmlns="" id="{C3CA8327-6B4C-4C37-BAD6-11C7451E93A1}"/>
              </a:ext>
            </a:extLst>
          </p:cNvPr>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4076213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6B1968C-8B8D-4015-9CBD-457A0194B19E}"/>
              </a:ext>
            </a:extLst>
          </p:cNvPr>
          <p:cNvSpPr>
            <a:spLocks noGrp="1"/>
          </p:cNvSpPr>
          <p:nvPr>
            <p:ph type="title"/>
          </p:nvPr>
        </p:nvSpPr>
        <p:spPr/>
        <p:txBody>
          <a:bodyPr/>
          <a:lstStyle/>
          <a:p>
            <a:r>
              <a:rPr lang="pl-PL" dirty="0">
                <a:cs typeface="Arial"/>
              </a:rPr>
              <a:t>Cela Maksymiliana Kolbe</a:t>
            </a:r>
            <a:endParaRPr lang="pl-PL" dirty="0"/>
          </a:p>
        </p:txBody>
      </p:sp>
      <p:pic>
        <p:nvPicPr>
          <p:cNvPr id="4" name="Obraz 4" descr="Obraz zawierający wewnątrz, pomieszczenie, żyjący, stół&#10;&#10;Opis wygenerowany przy bardzo wysokim poziomie pewności">
            <a:extLst>
              <a:ext uri="{FF2B5EF4-FFF2-40B4-BE49-F238E27FC236}">
                <a16:creationId xmlns:a16="http://schemas.microsoft.com/office/drawing/2014/main" xmlns="" id="{709C03B2-3AE2-4C65-B917-D343884A92DF}"/>
              </a:ext>
            </a:extLst>
          </p:cNvPr>
          <p:cNvPicPr>
            <a:picLocks noGrp="1" noChangeAspect="1"/>
          </p:cNvPicPr>
          <p:nvPr>
            <p:ph idx="1"/>
          </p:nvPr>
        </p:nvPicPr>
        <p:blipFill>
          <a:blip r:embed="rId2"/>
          <a:stretch>
            <a:fillRect/>
          </a:stretch>
        </p:blipFill>
        <p:spPr>
          <a:xfrm>
            <a:off x="4676211" y="2181891"/>
            <a:ext cx="11115324" cy="8363190"/>
          </a:xfrm>
        </p:spPr>
      </p:pic>
    </p:spTree>
    <p:extLst>
      <p:ext uri="{BB962C8B-B14F-4D97-AF65-F5344CB8AC3E}">
        <p14:creationId xmlns:p14="http://schemas.microsoft.com/office/powerpoint/2010/main" val="588087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A09FFBB-2B6B-4664-9045-B10BCF7F3E74}"/>
              </a:ext>
            </a:extLst>
          </p:cNvPr>
          <p:cNvSpPr>
            <a:spLocks noGrp="1"/>
          </p:cNvSpPr>
          <p:nvPr>
            <p:ph type="title"/>
          </p:nvPr>
        </p:nvSpPr>
        <p:spPr/>
        <p:txBody>
          <a:bodyPr/>
          <a:lstStyle/>
          <a:p>
            <a:r>
              <a:rPr lang="pl-PL" sz="4800" dirty="0">
                <a:latin typeface="Cambria"/>
                <a:cs typeface="Arial"/>
              </a:rPr>
              <a:t>KONIEC</a:t>
            </a:r>
            <a:endParaRPr lang="pl-PL" dirty="0">
              <a:latin typeface="Cambria"/>
            </a:endParaRPr>
          </a:p>
        </p:txBody>
      </p:sp>
      <p:pic>
        <p:nvPicPr>
          <p:cNvPr id="4" name="Obraz 4" descr="Obraz zawierający zewnętrzne, mężczyzna, osoba, zdjęcie&#10;&#10;Opis wygenerowany przy bardzo wysokim poziomie pewności">
            <a:extLst>
              <a:ext uri="{FF2B5EF4-FFF2-40B4-BE49-F238E27FC236}">
                <a16:creationId xmlns:a16="http://schemas.microsoft.com/office/drawing/2014/main" xmlns="" id="{2B997149-B48B-4F30-8082-BCFCBD32F35A}"/>
              </a:ext>
            </a:extLst>
          </p:cNvPr>
          <p:cNvPicPr>
            <a:picLocks noGrp="1" noChangeAspect="1"/>
          </p:cNvPicPr>
          <p:nvPr>
            <p:ph idx="1"/>
          </p:nvPr>
        </p:nvPicPr>
        <p:blipFill>
          <a:blip r:embed="rId2"/>
          <a:stretch>
            <a:fillRect/>
          </a:stretch>
        </p:blipFill>
        <p:spPr>
          <a:xfrm>
            <a:off x="8556904" y="1961490"/>
            <a:ext cx="4404192" cy="8302423"/>
          </a:xfrm>
        </p:spPr>
      </p:pic>
    </p:spTree>
    <p:extLst>
      <p:ext uri="{BB962C8B-B14F-4D97-AF65-F5344CB8AC3E}">
        <p14:creationId xmlns:p14="http://schemas.microsoft.com/office/powerpoint/2010/main" val="3261052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8B8D861-9864-4931-AF49-4ADBFBE002D9}"/>
              </a:ext>
            </a:extLst>
          </p:cNvPr>
          <p:cNvSpPr>
            <a:spLocks noGrp="1"/>
          </p:cNvSpPr>
          <p:nvPr>
            <p:ph type="title"/>
          </p:nvPr>
        </p:nvSpPr>
        <p:spPr/>
        <p:txBody>
          <a:bodyPr vert="horz" lIns="91440" tIns="45720" rIns="91440" bIns="45720" rtlCol="0" anchor="t">
            <a:no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l"/>
            <a:r>
              <a:rPr lang="pl-PL" sz="3200" b="1" dirty="0">
                <a:ea typeface="+mj-lt"/>
                <a:cs typeface="+mj-lt"/>
              </a:rPr>
              <a:t>Życie zakonne </a:t>
            </a:r>
            <a:endParaRPr lang="pl-PL" sz="3200">
              <a:cs typeface="Arial"/>
            </a:endParaRPr>
          </a:p>
          <a:p>
            <a:pPr algn="l"/>
            <a:r>
              <a:rPr lang="pl-PL" sz="3200" dirty="0">
                <a:ea typeface="+mj-lt"/>
                <a:cs typeface="+mj-lt"/>
              </a:rPr>
              <a:t>W 1907 r. Rajmund Kolbe rozpoczął naukę w małym seminarium franciszkanów we Lwowie, w 1910 nowicjat w zakonie franciszkanów, przyjmując imię Maksymilian. Śluby wieczyste złożył 1 grudnia 1914 r., przyjmując imię Maria. W 1912 r. rozpoczął studia w Krakowie, kilka miesięcy później został wysłany do Międzynarodowego Kolegium Serafickiego w Rzymie. Uzyskał doktorat z filozofii oraz teologii na wydziale ojców franciszkanów, jednak interesował się także matematyką i fizyką – w roku 1915 w urzędzie patentowym złożył szkic "</a:t>
            </a:r>
            <a:r>
              <a:rPr lang="pl-PL" sz="3200" dirty="0" err="1">
                <a:ea typeface="+mj-lt"/>
                <a:cs typeface="+mj-lt"/>
              </a:rPr>
              <a:t>Eteroplanu</a:t>
            </a:r>
            <a:r>
              <a:rPr lang="pl-PL" sz="3200" dirty="0">
                <a:ea typeface="+mj-lt"/>
                <a:cs typeface="+mj-lt"/>
              </a:rPr>
              <a:t>", aparatu umożliwiającego podróż w kosmos – był to projekt pojazdu międzyplanetarnego, opartego na zasadzie trójczłonowej rakiety nośnej. 28 kwietnia 1918 przyjął święcenia kapłańskie. W 1919 r. wrócił do Polski i podjął wykłady w seminarium franciszkanów w Krakowie, które po roku przerwał z powodu gruźlicy płuc.</a:t>
            </a:r>
            <a:endParaRPr lang="pl-PL" sz="3200">
              <a:cs typeface="Arial"/>
            </a:endParaRPr>
          </a:p>
          <a:p>
            <a:endParaRPr lang="pl-PL" sz="3200" dirty="0">
              <a:cs typeface="Arial"/>
            </a:endParaRPr>
          </a:p>
        </p:txBody>
      </p:sp>
      <p:sp>
        <p:nvSpPr>
          <p:cNvPr id="3" name="Symbol zastępczy zawartości 2">
            <a:extLst>
              <a:ext uri="{FF2B5EF4-FFF2-40B4-BE49-F238E27FC236}">
                <a16:creationId xmlns:a16="http://schemas.microsoft.com/office/drawing/2014/main" xmlns="" id="{41D89596-FDFF-48BF-A320-565A567DB49F}"/>
              </a:ext>
            </a:extLst>
          </p:cNvPr>
          <p:cNvSpPr>
            <a:spLocks noGrp="1"/>
          </p:cNvSpPr>
          <p:nvPr>
            <p:ph idx="1"/>
          </p:nvPr>
        </p:nvSpPr>
        <p:spPr/>
        <p:txBody>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endParaRPr lang="pl-PL"/>
          </a:p>
        </p:txBody>
      </p:sp>
    </p:spTree>
    <p:extLst>
      <p:ext uri="{BB962C8B-B14F-4D97-AF65-F5344CB8AC3E}">
        <p14:creationId xmlns:p14="http://schemas.microsoft.com/office/powerpoint/2010/main" val="3194746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65304A1-E30E-4684-B868-9B1FB2224967}"/>
              </a:ext>
            </a:extLst>
          </p:cNvPr>
          <p:cNvSpPr>
            <a:spLocks noGrp="1"/>
          </p:cNvSpPr>
          <p:nvPr>
            <p:ph type="title"/>
          </p:nvPr>
        </p:nvSpPr>
        <p:spPr/>
        <p:txBody>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endParaRPr lang="pl-PL"/>
          </a:p>
        </p:txBody>
      </p:sp>
      <p:sp>
        <p:nvSpPr>
          <p:cNvPr id="3" name="Symbol zastępczy tekstu 2">
            <a:extLst>
              <a:ext uri="{FF2B5EF4-FFF2-40B4-BE49-F238E27FC236}">
                <a16:creationId xmlns:a16="http://schemas.microsoft.com/office/drawing/2014/main" xmlns="" id="{449CE74C-999C-4577-B8D4-EB57F13994D0}"/>
              </a:ext>
            </a:extLst>
          </p:cNvPr>
          <p:cNvSpPr>
            <a:spLocks noGrp="1"/>
          </p:cNvSpPr>
          <p:nvPr>
            <p:ph type="body" idx="1"/>
          </p:nvPr>
        </p:nvSpPr>
        <p:spPr/>
        <p:txBody>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endParaRPr lang="pl-PL"/>
          </a:p>
        </p:txBody>
      </p:sp>
      <p:pic>
        <p:nvPicPr>
          <p:cNvPr id="7" name="Obraz 7" descr="Obraz zawierający mężczyzna, zdjęcie, czarny, stojące&#10;&#10;Opis wygenerowany przy bardzo wysokim poziomie pewności">
            <a:extLst>
              <a:ext uri="{FF2B5EF4-FFF2-40B4-BE49-F238E27FC236}">
                <a16:creationId xmlns:a16="http://schemas.microsoft.com/office/drawing/2014/main" xmlns="" id="{101E2D8D-7AD2-4C99-8E8F-744AB1F9242F}"/>
              </a:ext>
            </a:extLst>
          </p:cNvPr>
          <p:cNvPicPr>
            <a:picLocks noGrp="1" noChangeAspect="1"/>
          </p:cNvPicPr>
          <p:nvPr>
            <p:ph sz="half" idx="2"/>
          </p:nvPr>
        </p:nvPicPr>
        <p:blipFill>
          <a:blip r:embed="rId2"/>
          <a:stretch>
            <a:fillRect/>
          </a:stretch>
        </p:blipFill>
        <p:spPr>
          <a:xfrm>
            <a:off x="9388443" y="5572651"/>
            <a:ext cx="134230" cy="180175"/>
          </a:xfrm>
        </p:spPr>
      </p:pic>
      <p:sp>
        <p:nvSpPr>
          <p:cNvPr id="5" name="Symbol zastępczy tekstu 4">
            <a:extLst>
              <a:ext uri="{FF2B5EF4-FFF2-40B4-BE49-F238E27FC236}">
                <a16:creationId xmlns:a16="http://schemas.microsoft.com/office/drawing/2014/main" xmlns="" id="{E16C6784-E4DC-4A93-AAC2-6491B0C869BD}"/>
              </a:ext>
            </a:extLst>
          </p:cNvPr>
          <p:cNvSpPr>
            <a:spLocks noGrp="1"/>
          </p:cNvSpPr>
          <p:nvPr>
            <p:ph type="body" sz="quarter" idx="3"/>
          </p:nvPr>
        </p:nvSpPr>
        <p:spPr/>
        <p:txBody>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endParaRPr lang="pl-PL"/>
          </a:p>
        </p:txBody>
      </p:sp>
      <p:pic>
        <p:nvPicPr>
          <p:cNvPr id="4" name="Obraz 7" descr="Obraz zawierający mężczyzna, zdjęcie, czarny, stojące&#10;&#10;Opis wygenerowany przy bardzo wysokim poziomie pewności">
            <a:extLst>
              <a:ext uri="{FF2B5EF4-FFF2-40B4-BE49-F238E27FC236}">
                <a16:creationId xmlns:a16="http://schemas.microsoft.com/office/drawing/2014/main" xmlns="" id="{363BEC5C-A71E-4110-9034-4BB2449248F7}"/>
              </a:ext>
            </a:extLst>
          </p:cNvPr>
          <p:cNvPicPr>
            <a:picLocks noGrp="1" noChangeAspect="1"/>
          </p:cNvPicPr>
          <p:nvPr>
            <p:ph sz="quarter" idx="4"/>
          </p:nvPr>
        </p:nvPicPr>
        <p:blipFill>
          <a:blip r:embed="rId2"/>
          <a:stretch>
            <a:fillRect/>
          </a:stretch>
        </p:blipFill>
        <p:spPr>
          <a:xfrm>
            <a:off x="9683717" y="935728"/>
            <a:ext cx="6880077" cy="9226601"/>
          </a:xfrm>
        </p:spPr>
      </p:pic>
    </p:spTree>
    <p:extLst>
      <p:ext uri="{BB962C8B-B14F-4D97-AF65-F5344CB8AC3E}">
        <p14:creationId xmlns:p14="http://schemas.microsoft.com/office/powerpoint/2010/main" val="1993135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7D95705-CA6F-40E5-B7C4-0C7C1BB5D46D}"/>
              </a:ext>
            </a:extLst>
          </p:cNvPr>
          <p:cNvSpPr>
            <a:spLocks noGrp="1"/>
          </p:cNvSpPr>
          <p:nvPr>
            <p:ph type="title"/>
          </p:nvPr>
        </p:nvSpPr>
        <p:spPr/>
        <p:txBody>
          <a:bodyPr vert="horz" lIns="91440" tIns="45720" rIns="91440" bIns="45720" rtlCol="0" anchor="t">
            <a:no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l"/>
            <a:r>
              <a:rPr lang="pl-PL" sz="3200" b="1" dirty="0">
                <a:ea typeface="+mj-lt"/>
                <a:cs typeface="+mj-lt"/>
              </a:rPr>
              <a:t>Działalność wydawnicza</a:t>
            </a:r>
            <a:endParaRPr lang="pl-PL" sz="3200">
              <a:cs typeface="Arial"/>
            </a:endParaRPr>
          </a:p>
          <a:p>
            <a:pPr algn="l"/>
            <a:r>
              <a:rPr lang="pl-PL" sz="3200" dirty="0">
                <a:ea typeface="+mj-lt"/>
                <a:cs typeface="+mj-lt"/>
              </a:rPr>
              <a:t>Przebywając w Rzymie założył wraz z kolegami w 1917 r. stowarzyszenie osób świeckich Rycerstwo Niepokalanej, zajmujących się apostolstwem pod znakiem Maryi. Aby realizować cele stowarzyszenia i utrzymywać kontakt z jego członkami od stycznia 1922 r. wydawał w Krakowie miesięcznik "Rycerz Niepokalanej". Pod koniec tegoż roku przeniesiony do Grodna, zorganizował tam wydawnictwo; miesięcznikowi natomiast nadał charakter pisma katechetycznego dla masowego czytelnika (w 1938 r. osiągnie nakład 1 mln. egzemplarzy).</a:t>
            </a:r>
            <a:endParaRPr lang="pl-PL" sz="3200">
              <a:cs typeface="Arial"/>
            </a:endParaRPr>
          </a:p>
          <a:p>
            <a:pPr algn="l"/>
            <a:r>
              <a:rPr lang="pl-PL" sz="3200" dirty="0">
                <a:ea typeface="+mj-lt"/>
                <a:cs typeface="+mj-lt"/>
              </a:rPr>
              <a:t>W 1927 r. założył pod Warszawą klasztor Niepokalanów, na gruncie podarowanym przez księcia </a:t>
            </a:r>
            <a:r>
              <a:rPr lang="pl-PL" sz="3200" dirty="0" err="1">
                <a:ea typeface="+mj-lt"/>
                <a:cs typeface="+mj-lt"/>
              </a:rPr>
              <a:t>Druckiego-Lubeckiego</a:t>
            </a:r>
            <a:r>
              <a:rPr lang="pl-PL" sz="3200" dirty="0">
                <a:ea typeface="+mj-lt"/>
                <a:cs typeface="+mj-lt"/>
              </a:rPr>
              <a:t>. Wydawał tam pisma "Rycerz Niepokalanej", a od 1935 r. popularny "Mały Dziennik". Dziennik był bardzo popularny i kosztował tyle co jedna bułeczka. Oba pisma poruszały nie tylko tematy religijne, ale także społeczne, polityczne i kulturalne z punktu widzenia katolickiego, ale także bliskiego pozycji ówczesnej endecji. </a:t>
            </a:r>
            <a:endParaRPr lang="pl-PL" sz="3200">
              <a:cs typeface="Arial"/>
            </a:endParaRPr>
          </a:p>
          <a:p>
            <a:endParaRPr lang="pl-PL" dirty="0">
              <a:cs typeface="Arial"/>
            </a:endParaRPr>
          </a:p>
        </p:txBody>
      </p:sp>
      <p:sp>
        <p:nvSpPr>
          <p:cNvPr id="3" name="Symbol zastępczy zawartości 2">
            <a:extLst>
              <a:ext uri="{FF2B5EF4-FFF2-40B4-BE49-F238E27FC236}">
                <a16:creationId xmlns:a16="http://schemas.microsoft.com/office/drawing/2014/main" xmlns="" id="{5EEE8855-FB1D-4568-B074-5E32B137A1DB}"/>
              </a:ext>
            </a:extLst>
          </p:cNvPr>
          <p:cNvSpPr>
            <a:spLocks noGrp="1"/>
          </p:cNvSpPr>
          <p:nvPr>
            <p:ph idx="1"/>
          </p:nvPr>
        </p:nvSpPr>
        <p:spPr/>
        <p:txBody>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endParaRPr lang="pl-PL"/>
          </a:p>
        </p:txBody>
      </p:sp>
    </p:spTree>
    <p:extLst>
      <p:ext uri="{BB962C8B-B14F-4D97-AF65-F5344CB8AC3E}">
        <p14:creationId xmlns:p14="http://schemas.microsoft.com/office/powerpoint/2010/main" val="2959115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FA3880A-8D8F-466C-A4A1-F07BCDD3719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val="0"/>
              </a:ext>
            </a:extLst>
          </a:blip>
          <a:stretch>
            <a:fillRect/>
          </a:stretch>
        </p:blipFill>
        <p:spPr>
          <a:xfrm>
            <a:off x="9058070" y="5352887"/>
            <a:ext cx="1557448" cy="787131"/>
          </a:xfrm>
          <a:prstGeom prst="rect">
            <a:avLst/>
          </a:prstGeom>
        </p:spPr>
      </p:pic>
      <p:pic>
        <p:nvPicPr>
          <p:cNvPr id="12" name="Picture 11">
            <a:extLst>
              <a:ext uri="{FF2B5EF4-FFF2-40B4-BE49-F238E27FC236}">
                <a16:creationId xmlns:a16="http://schemas.microsoft.com/office/drawing/2014/main" xmlns="" id="{3C0A64CB-20A1-4508-B568-284EB04F78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extLst>
              <a:ext uri="{28A0092B-C50C-407E-A947-70E740481C1C}">
                <a14:useLocalDpi xmlns:a14="http://schemas.microsoft.com/office/drawing/2010/main" val="0"/>
              </a:ext>
            </a:extLst>
          </a:blip>
          <a:stretch>
            <a:fillRect/>
          </a:stretch>
        </p:blipFill>
        <p:spPr>
          <a:xfrm>
            <a:off x="8586884" y="5004236"/>
            <a:ext cx="2028277" cy="1135782"/>
          </a:xfrm>
          <a:prstGeom prst="rect">
            <a:avLst/>
          </a:prstGeom>
        </p:spPr>
      </p:pic>
      <p:sp>
        <p:nvSpPr>
          <p:cNvPr id="14" name="Rectangle 13">
            <a:extLst>
              <a:ext uri="{FF2B5EF4-FFF2-40B4-BE49-F238E27FC236}">
                <a16:creationId xmlns:a16="http://schemas.microsoft.com/office/drawing/2014/main" xmlns="" id="{8DA14841-53A4-4935-BE65-C8373B8A6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6" y="5004236"/>
            <a:ext cx="160429" cy="1135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xmlns="" id="{9877C2CF-B2DD-41C8-8B5E-152673376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46960" y="5004236"/>
            <a:ext cx="7607"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xmlns="" id="{24923D72-7E69-464B-94C5-B2530008D0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4020" y="5004236"/>
            <a:ext cx="1725854" cy="1135782"/>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xmlns="" id="{A00CCC86-7A88-4DFF-A0D0-6604606A2A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79964" y="5004236"/>
            <a:ext cx="4564"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a:extLst>
              <a:ext uri="{FF2B5EF4-FFF2-40B4-BE49-F238E27FC236}">
                <a16:creationId xmlns:a16="http://schemas.microsoft.com/office/drawing/2014/main" xmlns="" id="{E1F8ABFD-155B-4386-AE33-6E13057CFCF3}"/>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52103" y="5110431"/>
            <a:ext cx="69158" cy="138179"/>
          </a:xfrm>
          <a:prstGeom prst="rect">
            <a:avLst/>
          </a:prstGeom>
          <a:noFill/>
        </p:spPr>
        <p:txBody>
          <a:bodyPr wrap="square" rtlCol="0">
            <a:sp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r">
              <a:spcAft>
                <a:spcPts val="100"/>
              </a:spcAft>
            </a:pPr>
            <a:r>
              <a:rPr lang="en-US" sz="298" dirty="0">
                <a:solidFill>
                  <a:schemeClr val="accent6"/>
                </a:solidFill>
                <a:latin typeface="Wingdings 3" panose="05040102010807070707" pitchFamily="18" charset="2"/>
              </a:rPr>
              <a:t>z</a:t>
            </a:r>
            <a:endParaRPr lang="en-US" sz="166"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xmlns="" id="{93D02AEE-30DC-4942-A9CA-7A14F8B8E2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4" y="5004236"/>
            <a:ext cx="2028277" cy="1135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pic>
        <p:nvPicPr>
          <p:cNvPr id="26" name="Picture 25">
            <a:extLst>
              <a:ext uri="{FF2B5EF4-FFF2-40B4-BE49-F238E27FC236}">
                <a16:creationId xmlns:a16="http://schemas.microsoft.com/office/drawing/2014/main" xmlns="" id="{FD5823F2-909F-442D-BD72-0681CCC1407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val="0"/>
              </a:ext>
            </a:extLst>
          </a:blip>
          <a:stretch>
            <a:fillRect/>
          </a:stretch>
        </p:blipFill>
        <p:spPr>
          <a:xfrm>
            <a:off x="9058070" y="5352887"/>
            <a:ext cx="1557448" cy="787131"/>
          </a:xfrm>
          <a:prstGeom prst="rect">
            <a:avLst/>
          </a:prstGeom>
        </p:spPr>
      </p:pic>
      <p:pic>
        <p:nvPicPr>
          <p:cNvPr id="28" name="Picture 27">
            <a:extLst>
              <a:ext uri="{FF2B5EF4-FFF2-40B4-BE49-F238E27FC236}">
                <a16:creationId xmlns:a16="http://schemas.microsoft.com/office/drawing/2014/main" xmlns="" id="{4231EAF6-FA22-4615-A4D3-D171F7E17A5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alphaModFix/>
            <a:extLst>
              <a:ext uri="{28A0092B-C50C-407E-A947-70E740481C1C}">
                <a14:useLocalDpi xmlns:a14="http://schemas.microsoft.com/office/drawing/2010/main" val="0"/>
              </a:ext>
            </a:extLst>
          </a:blip>
          <a:stretch>
            <a:fillRect/>
          </a:stretch>
        </p:blipFill>
        <p:spPr>
          <a:xfrm>
            <a:off x="8586884" y="5004236"/>
            <a:ext cx="2028277" cy="1135782"/>
          </a:xfrm>
          <a:prstGeom prst="rect">
            <a:avLst/>
          </a:prstGeom>
        </p:spPr>
      </p:pic>
      <p:sp>
        <p:nvSpPr>
          <p:cNvPr id="30" name="Rectangle 29">
            <a:extLst>
              <a:ext uri="{FF2B5EF4-FFF2-40B4-BE49-F238E27FC236}">
                <a16:creationId xmlns:a16="http://schemas.microsoft.com/office/drawing/2014/main" xmlns="" id="{F2699857-2714-4E6A-8E11-6BEB9DF7FC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6" y="5004236"/>
            <a:ext cx="160429" cy="1135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32" name="Rectangle 31">
            <a:extLst>
              <a:ext uri="{FF2B5EF4-FFF2-40B4-BE49-F238E27FC236}">
                <a16:creationId xmlns:a16="http://schemas.microsoft.com/office/drawing/2014/main" xmlns="" id="{346078E7-FDC0-448B-97DE-4EDA7702EE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46960" y="5004236"/>
            <a:ext cx="7607"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34" name="Rectangle 33">
            <a:extLst>
              <a:ext uri="{FF2B5EF4-FFF2-40B4-BE49-F238E27FC236}">
                <a16:creationId xmlns:a16="http://schemas.microsoft.com/office/drawing/2014/main" xmlns="" id="{7266E038-37B1-43CF-AFE0-B21E9F572C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4528" y="5004236"/>
            <a:ext cx="1726800" cy="1135782"/>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2" name="Tytuł 1">
            <a:extLst>
              <a:ext uri="{FF2B5EF4-FFF2-40B4-BE49-F238E27FC236}">
                <a16:creationId xmlns:a16="http://schemas.microsoft.com/office/drawing/2014/main" xmlns="" id="{5F8CC168-3D01-4C18-A9EE-1C9317DBC2ED}"/>
              </a:ext>
            </a:extLst>
          </p:cNvPr>
          <p:cNvSpPr>
            <a:spLocks noGrp="1"/>
          </p:cNvSpPr>
          <p:nvPr>
            <p:ph type="title"/>
          </p:nvPr>
        </p:nvSpPr>
        <p:spPr>
          <a:xfrm flipH="1" flipV="1">
            <a:off x="-5364197" y="707890"/>
            <a:ext cx="435239" cy="244795"/>
          </a:xfrm>
        </p:spPr>
        <p:txBody>
          <a:bodyPr vert="horz" lIns="15144" tIns="7572" rIns="15144" bIns="7572" rtlCol="0" anchor="t">
            <a:norm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endParaRPr lang="en-US" sz="563"/>
          </a:p>
        </p:txBody>
      </p:sp>
      <p:pic>
        <p:nvPicPr>
          <p:cNvPr id="5" name="Obraz 5" descr="Obraz zawierający budynek, zewnętrzne, zegar, przód&#10;&#10;Opis wygenerowany przy bardzo wysokim poziomie pewności">
            <a:extLst>
              <a:ext uri="{FF2B5EF4-FFF2-40B4-BE49-F238E27FC236}">
                <a16:creationId xmlns:a16="http://schemas.microsoft.com/office/drawing/2014/main" xmlns="" id="{8798C87D-1718-4748-8EA9-7E2A88AE838B}"/>
              </a:ext>
            </a:extLst>
          </p:cNvPr>
          <p:cNvPicPr>
            <a:picLocks noGrp="1" noChangeAspect="1"/>
          </p:cNvPicPr>
          <p:nvPr>
            <p:ph idx="1"/>
          </p:nvPr>
        </p:nvPicPr>
        <p:blipFill rotWithShape="1">
          <a:blip r:embed="rId5"/>
          <a:stretch/>
        </p:blipFill>
        <p:spPr>
          <a:xfrm>
            <a:off x="5982490" y="5369"/>
            <a:ext cx="9025394" cy="10896113"/>
          </a:xfrm>
          <a:prstGeom prst="rect">
            <a:avLst/>
          </a:prstGeom>
          <a:ln w="12700">
            <a:solidFill>
              <a:schemeClr val="tx1"/>
            </a:solidFill>
          </a:ln>
        </p:spPr>
      </p:pic>
      <p:sp>
        <p:nvSpPr>
          <p:cNvPr id="4" name="Symbol zastępczy tekstu 3">
            <a:extLst>
              <a:ext uri="{FF2B5EF4-FFF2-40B4-BE49-F238E27FC236}">
                <a16:creationId xmlns:a16="http://schemas.microsoft.com/office/drawing/2014/main" xmlns="" id="{897F1A74-C588-4438-B88F-A7E376A389D3}"/>
              </a:ext>
            </a:extLst>
          </p:cNvPr>
          <p:cNvSpPr>
            <a:spLocks noGrp="1"/>
          </p:cNvSpPr>
          <p:nvPr>
            <p:ph type="body" sz="half" idx="2"/>
          </p:nvPr>
        </p:nvSpPr>
        <p:spPr>
          <a:xfrm flipH="1">
            <a:off x="-2730493" y="-252032"/>
            <a:ext cx="372537" cy="97831"/>
          </a:xfrm>
        </p:spPr>
        <p:txBody>
          <a:bodyPr vert="horz" lIns="15144" tIns="7572" rIns="15144" bIns="7572" rtlCol="0" anchor="ctr">
            <a:norm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buFont typeface="Wingdings" panose="05000000000000000000" pitchFamily="2" charset="2"/>
              <a:buChar char="§"/>
            </a:pPr>
            <a:endParaRPr lang="en-US" sz="298"/>
          </a:p>
        </p:txBody>
      </p:sp>
      <p:sp>
        <p:nvSpPr>
          <p:cNvPr id="36" name="Rectangle 35">
            <a:extLst>
              <a:ext uri="{FF2B5EF4-FFF2-40B4-BE49-F238E27FC236}">
                <a16:creationId xmlns:a16="http://schemas.microsoft.com/office/drawing/2014/main" xmlns="" id="{31E37FC9-ED36-42CE-9877-9EAB50FA84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80840" y="5004236"/>
            <a:ext cx="4564"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Tree>
    <p:extLst>
      <p:ext uri="{BB962C8B-B14F-4D97-AF65-F5344CB8AC3E}">
        <p14:creationId xmlns:p14="http://schemas.microsoft.com/office/powerpoint/2010/main" val="3987959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DE8F334-6FED-4BE7-A4EE-87ABC8BBC956}"/>
              </a:ext>
            </a:extLst>
          </p:cNvPr>
          <p:cNvSpPr>
            <a:spLocks noGrp="1"/>
          </p:cNvSpPr>
          <p:nvPr>
            <p:ph type="title"/>
          </p:nvPr>
        </p:nvSpPr>
        <p:spPr/>
        <p:txBody>
          <a:bodyPr vert="horz" lIns="91440" tIns="45720" rIns="91440" bIns="45720" rtlCol="0" anchor="t">
            <a:no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l"/>
            <a:r>
              <a:rPr lang="pl-PL" sz="3200" b="1" dirty="0">
                <a:ea typeface="+mj-lt"/>
                <a:cs typeface="+mj-lt"/>
              </a:rPr>
              <a:t>Działalność misyjna </a:t>
            </a:r>
            <a:endParaRPr lang="pl-PL" sz="3200" dirty="0">
              <a:cs typeface="Arial"/>
            </a:endParaRPr>
          </a:p>
          <a:p>
            <a:pPr algn="l"/>
            <a:r>
              <a:rPr lang="pl-PL" sz="3200" dirty="0">
                <a:ea typeface="+mj-lt"/>
                <a:cs typeface="+mj-lt"/>
              </a:rPr>
              <a:t>W latach 1931-1935 prowadził działalność misyjną w Japonii, gdzie rozpoczął wydawanie japońskiego odpowiednika "Rycerza Niepokalanej", a wkrótce założył także Niepokalanów Japoński. Podobne ośrodki założył także w Chinach i w Indiach. W 1936 powrócił do Polski aby kierować Niepokalanowem, który stał się największym klasztorem katolickim na świecie – we wrześniu 1939 było tam ok. 700 zakonników i kandydatów.</a:t>
            </a:r>
            <a:endParaRPr lang="pl-PL" sz="3200" dirty="0">
              <a:cs typeface="Arial"/>
            </a:endParaRPr>
          </a:p>
          <a:p>
            <a:pPr algn="l"/>
            <a:r>
              <a:rPr lang="pl-PL" sz="3200" dirty="0">
                <a:ea typeface="+mj-lt"/>
                <a:cs typeface="+mj-lt"/>
              </a:rPr>
              <a:t>W Japonii Maksymilian Kolbe spotkał się z tzw. małą radiofonią, czyli stacjami nadawczymi małej mocy zainstalowanymi w wielu punktach kraju. Po powrocie do Polski postanowił uruchomić tego typu stację właśnie w Niepokalanowie. Zgodnie z obowiązującym w przedwojennej Polsce prawem nie istniała taka możliwość. Nie tracąc nadziei zapisał się do Polskiego Związku Krótkofalowców i został krótkofalowcem o znaku SP3RN (jak Radio Niepokalanów). Stacja nadawała na przełomie lat 1937/38, pokrywając swoim zasięgiem praktycznie obszar całego kraju.</a:t>
            </a:r>
            <a:endParaRPr lang="pl-PL" sz="3200" dirty="0">
              <a:cs typeface="Arial"/>
            </a:endParaRPr>
          </a:p>
          <a:p>
            <a:endParaRPr lang="pl-PL" sz="3200" dirty="0">
              <a:cs typeface="Arial"/>
            </a:endParaRPr>
          </a:p>
        </p:txBody>
      </p:sp>
    </p:spTree>
    <p:extLst>
      <p:ext uri="{BB962C8B-B14F-4D97-AF65-F5344CB8AC3E}">
        <p14:creationId xmlns:p14="http://schemas.microsoft.com/office/powerpoint/2010/main" val="557966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FA3880A-8D8F-466C-A4A1-F07BCDD3719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val="0"/>
              </a:ext>
            </a:extLst>
          </a:blip>
          <a:stretch>
            <a:fillRect/>
          </a:stretch>
        </p:blipFill>
        <p:spPr>
          <a:xfrm>
            <a:off x="9058070" y="5352887"/>
            <a:ext cx="1557448" cy="787131"/>
          </a:xfrm>
          <a:prstGeom prst="rect">
            <a:avLst/>
          </a:prstGeom>
        </p:spPr>
      </p:pic>
      <p:pic>
        <p:nvPicPr>
          <p:cNvPr id="12" name="Picture 11">
            <a:extLst>
              <a:ext uri="{FF2B5EF4-FFF2-40B4-BE49-F238E27FC236}">
                <a16:creationId xmlns:a16="http://schemas.microsoft.com/office/drawing/2014/main" xmlns="" id="{3C0A64CB-20A1-4508-B568-284EB04F78E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extLst>
              <a:ext uri="{28A0092B-C50C-407E-A947-70E740481C1C}">
                <a14:useLocalDpi xmlns:a14="http://schemas.microsoft.com/office/drawing/2010/main" val="0"/>
              </a:ext>
            </a:extLst>
          </a:blip>
          <a:stretch>
            <a:fillRect/>
          </a:stretch>
        </p:blipFill>
        <p:spPr>
          <a:xfrm>
            <a:off x="8586884" y="5004236"/>
            <a:ext cx="2028277" cy="1135782"/>
          </a:xfrm>
          <a:prstGeom prst="rect">
            <a:avLst/>
          </a:prstGeom>
        </p:spPr>
      </p:pic>
      <p:sp>
        <p:nvSpPr>
          <p:cNvPr id="14" name="Rectangle 13">
            <a:extLst>
              <a:ext uri="{FF2B5EF4-FFF2-40B4-BE49-F238E27FC236}">
                <a16:creationId xmlns:a16="http://schemas.microsoft.com/office/drawing/2014/main" xmlns="" id="{8DA14841-53A4-4935-BE65-C8373B8A6D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6" y="5004236"/>
            <a:ext cx="160429" cy="1135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xmlns="" id="{9877C2CF-B2DD-41C8-8B5E-152673376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46960" y="5004236"/>
            <a:ext cx="7607"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xmlns="" id="{24923D72-7E69-464B-94C5-B2530008D0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4020" y="5004236"/>
            <a:ext cx="1725854" cy="1135782"/>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xmlns="" id="{A00CCC86-7A88-4DFF-A0D0-6604606A2A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79964" y="5004236"/>
            <a:ext cx="4564"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a:extLst>
              <a:ext uri="{FF2B5EF4-FFF2-40B4-BE49-F238E27FC236}">
                <a16:creationId xmlns:a16="http://schemas.microsoft.com/office/drawing/2014/main" xmlns="" id="{E1F8ABFD-155B-4386-AE33-6E13057CFCF3}"/>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52103" y="5110431"/>
            <a:ext cx="69158" cy="138179"/>
          </a:xfrm>
          <a:prstGeom prst="rect">
            <a:avLst/>
          </a:prstGeom>
          <a:noFill/>
        </p:spPr>
        <p:txBody>
          <a:bodyPr wrap="square" rtlCol="0">
            <a:sp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r">
              <a:spcAft>
                <a:spcPts val="100"/>
              </a:spcAft>
            </a:pPr>
            <a:r>
              <a:rPr lang="en-US" sz="298" dirty="0">
                <a:solidFill>
                  <a:schemeClr val="accent6"/>
                </a:solidFill>
                <a:latin typeface="Wingdings 3" panose="05040102010807070707" pitchFamily="18" charset="2"/>
              </a:rPr>
              <a:t>z</a:t>
            </a:r>
            <a:endParaRPr lang="en-US" sz="166"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xmlns="" id="{93D02AEE-30DC-4942-A9CA-7A14F8B8E2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4" y="5004236"/>
            <a:ext cx="2028277" cy="1135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pic>
        <p:nvPicPr>
          <p:cNvPr id="26" name="Picture 25">
            <a:extLst>
              <a:ext uri="{FF2B5EF4-FFF2-40B4-BE49-F238E27FC236}">
                <a16:creationId xmlns:a16="http://schemas.microsoft.com/office/drawing/2014/main" xmlns="" id="{FD5823F2-909F-442D-BD72-0681CCC1407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val="0"/>
              </a:ext>
            </a:extLst>
          </a:blip>
          <a:stretch>
            <a:fillRect/>
          </a:stretch>
        </p:blipFill>
        <p:spPr>
          <a:xfrm>
            <a:off x="9058070" y="5352887"/>
            <a:ext cx="1557448" cy="787131"/>
          </a:xfrm>
          <a:prstGeom prst="rect">
            <a:avLst/>
          </a:prstGeom>
        </p:spPr>
      </p:pic>
      <p:pic>
        <p:nvPicPr>
          <p:cNvPr id="28" name="Picture 27">
            <a:extLst>
              <a:ext uri="{FF2B5EF4-FFF2-40B4-BE49-F238E27FC236}">
                <a16:creationId xmlns:a16="http://schemas.microsoft.com/office/drawing/2014/main" xmlns="" id="{4231EAF6-FA22-4615-A4D3-D171F7E17A5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alphaModFix/>
            <a:extLst>
              <a:ext uri="{28A0092B-C50C-407E-A947-70E740481C1C}">
                <a14:useLocalDpi xmlns:a14="http://schemas.microsoft.com/office/drawing/2010/main" val="0"/>
              </a:ext>
            </a:extLst>
          </a:blip>
          <a:stretch>
            <a:fillRect/>
          </a:stretch>
        </p:blipFill>
        <p:spPr>
          <a:xfrm>
            <a:off x="8586884" y="5004236"/>
            <a:ext cx="2028277" cy="1135782"/>
          </a:xfrm>
          <a:prstGeom prst="rect">
            <a:avLst/>
          </a:prstGeom>
        </p:spPr>
      </p:pic>
      <p:sp>
        <p:nvSpPr>
          <p:cNvPr id="30" name="Rectangle 29">
            <a:extLst>
              <a:ext uri="{FF2B5EF4-FFF2-40B4-BE49-F238E27FC236}">
                <a16:creationId xmlns:a16="http://schemas.microsoft.com/office/drawing/2014/main" xmlns="" id="{F2699857-2714-4E6A-8E11-6BEB9DF7FC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86886" y="5004236"/>
            <a:ext cx="160429" cy="11357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32" name="Rectangle 31">
            <a:extLst>
              <a:ext uri="{FF2B5EF4-FFF2-40B4-BE49-F238E27FC236}">
                <a16:creationId xmlns:a16="http://schemas.microsoft.com/office/drawing/2014/main" xmlns="" id="{346078E7-FDC0-448B-97DE-4EDA7702EE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46960" y="5004236"/>
            <a:ext cx="7607"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34" name="Rectangle 33">
            <a:extLst>
              <a:ext uri="{FF2B5EF4-FFF2-40B4-BE49-F238E27FC236}">
                <a16:creationId xmlns:a16="http://schemas.microsoft.com/office/drawing/2014/main" xmlns="" id="{7266E038-37B1-43CF-AFE0-B21E9F572C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4528" y="5004236"/>
            <a:ext cx="1726800" cy="1135782"/>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
        <p:nvSpPr>
          <p:cNvPr id="2" name="Tytuł 1">
            <a:extLst>
              <a:ext uri="{FF2B5EF4-FFF2-40B4-BE49-F238E27FC236}">
                <a16:creationId xmlns:a16="http://schemas.microsoft.com/office/drawing/2014/main" xmlns="" id="{33DA9DA2-ED71-4733-9F0B-63A0F15B5570}"/>
              </a:ext>
            </a:extLst>
          </p:cNvPr>
          <p:cNvSpPr>
            <a:spLocks noGrp="1"/>
          </p:cNvSpPr>
          <p:nvPr>
            <p:ph type="title"/>
          </p:nvPr>
        </p:nvSpPr>
        <p:spPr>
          <a:xfrm>
            <a:off x="8913749" y="5138061"/>
            <a:ext cx="552313" cy="178404"/>
          </a:xfrm>
        </p:spPr>
        <p:txBody>
          <a:bodyPr vert="horz" lIns="15144" tIns="7572" rIns="15144" bIns="7572" rtlCol="0" anchor="t">
            <a:norm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endParaRPr lang="en-US" sz="563"/>
          </a:p>
        </p:txBody>
      </p:sp>
      <p:pic>
        <p:nvPicPr>
          <p:cNvPr id="5" name="Obraz 5" descr="Obraz zawierający osoba, budynek, zewnętrzne, zdjęcie&#10;&#10;Opis wygenerowany przy bardzo wysokim poziomie pewności">
            <a:extLst>
              <a:ext uri="{FF2B5EF4-FFF2-40B4-BE49-F238E27FC236}">
                <a16:creationId xmlns:a16="http://schemas.microsoft.com/office/drawing/2014/main" xmlns="" id="{9F3F4A70-054E-448A-A138-37BF50E2EE40}"/>
              </a:ext>
            </a:extLst>
          </p:cNvPr>
          <p:cNvPicPr>
            <a:picLocks noGrp="1" noChangeAspect="1"/>
          </p:cNvPicPr>
          <p:nvPr>
            <p:ph idx="1"/>
          </p:nvPr>
        </p:nvPicPr>
        <p:blipFill rotWithShape="1">
          <a:blip r:embed="rId5"/>
          <a:stretch/>
        </p:blipFill>
        <p:spPr>
          <a:xfrm>
            <a:off x="7335196" y="188016"/>
            <a:ext cx="8775176" cy="10844047"/>
          </a:xfrm>
          <a:prstGeom prst="rect">
            <a:avLst/>
          </a:prstGeom>
          <a:ln w="12700">
            <a:solidFill>
              <a:schemeClr val="tx1"/>
            </a:solidFill>
          </a:ln>
        </p:spPr>
      </p:pic>
      <p:sp>
        <p:nvSpPr>
          <p:cNvPr id="4" name="Symbol zastępczy tekstu 3">
            <a:extLst>
              <a:ext uri="{FF2B5EF4-FFF2-40B4-BE49-F238E27FC236}">
                <a16:creationId xmlns:a16="http://schemas.microsoft.com/office/drawing/2014/main" xmlns="" id="{D46E8C03-663E-4903-B2AE-C37482E9ACC2}"/>
              </a:ext>
            </a:extLst>
          </p:cNvPr>
          <p:cNvSpPr>
            <a:spLocks noGrp="1"/>
          </p:cNvSpPr>
          <p:nvPr>
            <p:ph type="body" sz="half" idx="2"/>
          </p:nvPr>
        </p:nvSpPr>
        <p:spPr>
          <a:xfrm>
            <a:off x="3731415" y="1798899"/>
            <a:ext cx="5734647" cy="4207293"/>
          </a:xfrm>
        </p:spPr>
        <p:txBody>
          <a:bodyPr vert="horz" lIns="15144" tIns="7572" rIns="15144" bIns="7572" rtlCol="0" anchor="ctr">
            <a:normAutofit/>
          </a:bodyP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buFont typeface="Wingdings" panose="05000000000000000000" pitchFamily="2" charset="2"/>
              <a:buChar char="§"/>
            </a:pPr>
            <a:endParaRPr lang="en-US" sz="298"/>
          </a:p>
        </p:txBody>
      </p:sp>
      <p:sp>
        <p:nvSpPr>
          <p:cNvPr id="36" name="Rectangle 35">
            <a:extLst>
              <a:ext uri="{FF2B5EF4-FFF2-40B4-BE49-F238E27FC236}">
                <a16:creationId xmlns:a16="http://schemas.microsoft.com/office/drawing/2014/main" xmlns="" id="{31E37FC9-ED36-42CE-9877-9EAB50FA84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80840" y="5004236"/>
            <a:ext cx="4564" cy="1135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marL="0" algn="l" defTabSz="965515" rtl="0" eaLnBrk="1" latinLnBrk="0" hangingPunct="1">
              <a:defRPr sz="1901" kern="1200">
                <a:solidFill>
                  <a:schemeClr val="tx1"/>
                </a:solidFill>
                <a:latin typeface="+mn-lt"/>
                <a:ea typeface="+mn-ea"/>
                <a:cs typeface="+mn-cs"/>
              </a:defRPr>
            </a:lvl1pPr>
            <a:lvl2pPr marL="482757" algn="l" defTabSz="965515" rtl="0" eaLnBrk="1" latinLnBrk="0" hangingPunct="1">
              <a:defRPr sz="1901" kern="1200">
                <a:solidFill>
                  <a:schemeClr val="tx1"/>
                </a:solidFill>
                <a:latin typeface="+mn-lt"/>
                <a:ea typeface="+mn-ea"/>
                <a:cs typeface="+mn-cs"/>
              </a:defRPr>
            </a:lvl2pPr>
            <a:lvl3pPr marL="965515" algn="l" defTabSz="965515" rtl="0" eaLnBrk="1" latinLnBrk="0" hangingPunct="1">
              <a:defRPr sz="1901" kern="1200">
                <a:solidFill>
                  <a:schemeClr val="tx1"/>
                </a:solidFill>
                <a:latin typeface="+mn-lt"/>
                <a:ea typeface="+mn-ea"/>
                <a:cs typeface="+mn-cs"/>
              </a:defRPr>
            </a:lvl3pPr>
            <a:lvl4pPr marL="1448272" algn="l" defTabSz="965515" rtl="0" eaLnBrk="1" latinLnBrk="0" hangingPunct="1">
              <a:defRPr sz="1901" kern="1200">
                <a:solidFill>
                  <a:schemeClr val="tx1"/>
                </a:solidFill>
                <a:latin typeface="+mn-lt"/>
                <a:ea typeface="+mn-ea"/>
                <a:cs typeface="+mn-cs"/>
              </a:defRPr>
            </a:lvl4pPr>
            <a:lvl5pPr marL="1931030" algn="l" defTabSz="965515" rtl="0" eaLnBrk="1" latinLnBrk="0" hangingPunct="1">
              <a:defRPr sz="1901" kern="1200">
                <a:solidFill>
                  <a:schemeClr val="tx1"/>
                </a:solidFill>
                <a:latin typeface="+mn-lt"/>
                <a:ea typeface="+mn-ea"/>
                <a:cs typeface="+mn-cs"/>
              </a:defRPr>
            </a:lvl5pPr>
            <a:lvl6pPr marL="2413787" algn="l" defTabSz="965515" rtl="0" eaLnBrk="1" latinLnBrk="0" hangingPunct="1">
              <a:defRPr sz="1901" kern="1200">
                <a:solidFill>
                  <a:schemeClr val="tx1"/>
                </a:solidFill>
                <a:latin typeface="+mn-lt"/>
                <a:ea typeface="+mn-ea"/>
                <a:cs typeface="+mn-cs"/>
              </a:defRPr>
            </a:lvl6pPr>
            <a:lvl7pPr marL="2896545" algn="l" defTabSz="965515" rtl="0" eaLnBrk="1" latinLnBrk="0" hangingPunct="1">
              <a:defRPr sz="1901" kern="1200">
                <a:solidFill>
                  <a:schemeClr val="tx1"/>
                </a:solidFill>
                <a:latin typeface="+mn-lt"/>
                <a:ea typeface="+mn-ea"/>
                <a:cs typeface="+mn-cs"/>
              </a:defRPr>
            </a:lvl7pPr>
            <a:lvl8pPr marL="3379302" algn="l" defTabSz="965515" rtl="0" eaLnBrk="1" latinLnBrk="0" hangingPunct="1">
              <a:defRPr sz="1901" kern="1200">
                <a:solidFill>
                  <a:schemeClr val="tx1"/>
                </a:solidFill>
                <a:latin typeface="+mn-lt"/>
                <a:ea typeface="+mn-ea"/>
                <a:cs typeface="+mn-cs"/>
              </a:defRPr>
            </a:lvl8pPr>
            <a:lvl9pPr marL="3862060" algn="l" defTabSz="965515" rtl="0" eaLnBrk="1" latinLnBrk="0" hangingPunct="1">
              <a:defRPr sz="1901" kern="1200">
                <a:solidFill>
                  <a:schemeClr val="tx1"/>
                </a:solidFill>
                <a:latin typeface="+mn-lt"/>
                <a:ea typeface="+mn-ea"/>
                <a:cs typeface="+mn-cs"/>
              </a:defRPr>
            </a:lvl9pPr>
          </a:lstStyle>
          <a:p>
            <a:pPr algn="ctr"/>
            <a:endParaRPr lang="en-US" sz="298"/>
          </a:p>
        </p:txBody>
      </p:sp>
    </p:spTree>
    <p:extLst>
      <p:ext uri="{BB962C8B-B14F-4D97-AF65-F5344CB8AC3E}">
        <p14:creationId xmlns:p14="http://schemas.microsoft.com/office/powerpoint/2010/main" val="17658842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otalTime>0</TotalTime>
  <Words>271</Words>
  <Application>Microsoft Office PowerPoint</Application>
  <PresentationFormat>Niestandardowy</PresentationFormat>
  <Paragraphs>31</Paragraphs>
  <Slides>35</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35</vt:i4>
      </vt:variant>
    </vt:vector>
  </HeadingPairs>
  <TitlesOfParts>
    <vt:vector size="42" baseType="lpstr">
      <vt:lpstr>Arial</vt:lpstr>
      <vt:lpstr>Cambria</vt:lpstr>
      <vt:lpstr>MS Shell Dlg 2</vt:lpstr>
      <vt:lpstr>Times New Roman</vt:lpstr>
      <vt:lpstr>Wingdings</vt:lpstr>
      <vt:lpstr>Wingdings 3</vt:lpstr>
      <vt:lpstr>Madison</vt:lpstr>
      <vt:lpstr>Święty Maksymilian Maria Kolbe- Prezentacja</vt:lpstr>
      <vt:lpstr>Dzieciństwo   Rajmund Kolbe urodził się 8 stycznia 1894 i w tym dniu przyjął chrzest  w kościele Wniebowzięcia NMP w Zduńskiej Woli. Z powodu ciężkiej sytuacji finansowej, rodzina Kolbów przeniosła się wkrótce do Łodzi. W 1897 r. przeprowadzili się do Pabianic. Tam rodzice Kolbego znaleźli pracę – ojciec pracował w fabryce, matka prowadziła sklep, potem była położną. W 1906  r. w kościele św. Mateusza w Pabianicach Rajmundowi ukazała się Najświętsza Maryja Panna, trzymająca w ręce białą i czerwoną koronę. Zapytała go, którą chce, dając do zrozumienia, że czerwona oznacza męczeństwo, a biała czystość. Młody Rajmund nie wahał się długo - wybrał obie. </vt:lpstr>
      <vt:lpstr>Zdjecie z Dzieciństwa Maksymiliana Mari Kolbe</vt:lpstr>
      <vt:lpstr>Życie zakonne  W 1907 r. Rajmund Kolbe rozpoczął naukę w małym seminarium franciszkanów we Lwowie, w 1910 nowicjat w zakonie franciszkanów, przyjmując imię Maksymilian. Śluby wieczyste złożył 1 grudnia 1914 r., przyjmując imię Maria. W 1912 r. rozpoczął studia w Krakowie, kilka miesięcy później został wysłany do Międzynarodowego Kolegium Serafickiego w Rzymie. Uzyskał doktorat z filozofii oraz teologii na wydziale ojców franciszkanów, jednak interesował się także matematyką i fizyką – w roku 1915 w urzędzie patentowym złożył szkic "Eteroplanu", aparatu umożliwiającego podróż w kosmos – był to projekt pojazdu międzyplanetarnego, opartego na zasadzie trójczłonowej rakiety nośnej. 28 kwietnia 1918 przyjął święcenia kapłańskie. W 1919 r. wrócił do Polski i podjął wykłady w seminarium franciszkanów w Krakowie, które po roku przerwał z powodu gruźlicy płuc. </vt:lpstr>
      <vt:lpstr>Prezentacja programu PowerPoint</vt:lpstr>
      <vt:lpstr>Działalność wydawnicza Przebywając w Rzymie założył wraz z kolegami w 1917 r. stowarzyszenie osób świeckich Rycerstwo Niepokalanej, zajmujących się apostolstwem pod znakiem Maryi. Aby realizować cele stowarzyszenia i utrzymywać kontakt z jego członkami od stycznia 1922 r. wydawał w Krakowie miesięcznik "Rycerz Niepokalanej". Pod koniec tegoż roku przeniesiony do Grodna, zorganizował tam wydawnictwo; miesięcznikowi natomiast nadał charakter pisma katechetycznego dla masowego czytelnika (w 1938 r. osiągnie nakład 1 mln. egzemplarzy). W 1927 r. założył pod Warszawą klasztor Niepokalanów, na gruncie podarowanym przez księcia Druckiego-Lubeckiego. Wydawał tam pisma "Rycerz Niepokalanej", a od 1935 r. popularny "Mały Dziennik". Dziennik był bardzo popularny i kosztował tyle co jedna bułeczka. Oba pisma poruszały nie tylko tematy religijne, ale także społeczne, polityczne i kulturalne z punktu widzenia katolickiego, ale także bliskiego pozycji ówczesnej endecji.  </vt:lpstr>
      <vt:lpstr>Prezentacja programu PowerPoint</vt:lpstr>
      <vt:lpstr>Działalność misyjna  W latach 1931-1935 prowadził działalność misyjną w Japonii, gdzie rozpoczął wydawanie japońskiego odpowiednika "Rycerza Niepokalanej", a wkrótce założył także Niepokalanów Japoński. Podobne ośrodki założył także w Chinach i w Indiach. W 1936 powrócił do Polski aby kierować Niepokalanowem, który stał się największym klasztorem katolickim na świecie – we wrześniu 1939 było tam ok. 700 zakonników i kandydatów. W Japonii Maksymilian Kolbe spotkał się z tzw. małą radiofonią, czyli stacjami nadawczymi małej mocy zainstalowanymi w wielu punktach kraju. Po powrocie do Polski postanowił uruchomić tego typu stację właśnie w Niepokalanowie. Zgodnie z obowiązującym w przedwojennej Polsce prawem nie istniała taka możliwość. Nie tracąc nadziei zapisał się do Polskiego Związku Krótkofalowców i został krótkofalowcem o znaku SP3RN (jak Radio Niepokalanów). Stacja nadawała na przełomie lat 1937/38, pokrywając swoim zasięgiem praktycznie obszar całego kraju. </vt:lpstr>
      <vt:lpstr>Prezentacja programu PowerPoint</vt:lpstr>
      <vt:lpstr>III wojna światowa i okupacja hitlerowska  Po rozpoczęciu II wojny światowej ze względu na bezpieczeństwo Maksymilian Kolbe odesłał większość zakonników do domu. Działalność klasztoru została zawieszona. Pozostałych ok. 40 zakonników Niemcy aresztowali 19 września 1939. Po wyjściu na wolność zorganizował w klasztorze ośrodek usług dla okolicznej ludności i oddał się pogłębianiu formacji pozostałych przy nim współbraci. </vt:lpstr>
      <vt:lpstr>Prezentacja programu PowerPoint</vt:lpstr>
      <vt:lpstr>Oświęcim Powtórnie aresztowany 17 lutego 1941, przesłuchiwany i więziony na Pawiaku, został następnie przewieziony do obozu koncentracyjnego Auschwitz-Birkenau, gdzie otrzymał numer 16670. W obozie dobrowolnie wybrał śmierć głodową w zamian za skazanego współwięźnia, Franciszka Gajowniczka, który trzy lata później, 25 października 1944 został zwolniony z obozu. Kolbe zmarł 14 sierpnia 1941 dobity zastrzykiem trucizny - fenolu .Powstało wiele dzieł pokazujących męczeńską śmierć Maksymiliana w Oświęcimiu  </vt:lpstr>
      <vt:lpstr>Prezentacja programu PowerPoint</vt:lpstr>
      <vt:lpstr>Oświęcim</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Beatyfikacja i kanonizacja  Maksymilian Kolbe został beatyfikowany 17 października 1971 r. przez papieża Pawła VI, a kanonizowany przez papieża Jana Pawła II 10 października 1982. 10 października 1998 Stolica Apostolska uznała świętego za patrona miasta Zduńska Wola, a 10 października 2004 także patrona Pabianic. 28 maja 2006 w celi św. Maksymiliana Kolbe w obozie Auschwitz modlił się papież Benedykt XVI. </vt:lpstr>
      <vt:lpstr>Prezentacja programu PowerPoint</vt:lpstr>
      <vt:lpstr>Bazylika w Niepokolowie </vt:lpstr>
      <vt:lpstr>Muzeum Maksymiliana Kolbego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Cela Maksymiliana Kolbe</vt:lpstr>
      <vt:lpstr>KONIEC</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Anetka</dc:creator>
  <cp:lastModifiedBy>Dell</cp:lastModifiedBy>
  <cp:revision>305</cp:revision>
  <dcterms:created xsi:type="dcterms:W3CDTF">2020-02-24T19:01:08Z</dcterms:created>
  <dcterms:modified xsi:type="dcterms:W3CDTF">2020-03-17T10:51:22Z</dcterms:modified>
</cp:coreProperties>
</file>